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0AB9D3-1AB8-4710-9666-D008C4C0CE72}" v="82" dt="2025-10-12T21:47:29.48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6" d="100"/>
          <a:sy n="66" d="100"/>
        </p:scale>
        <p:origin x="1830" y="6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docChgLst>
    <pc:chgData name="Md Kauser Ahmmed" userId="52274b19f6f9f0d8" providerId="LiveId" clId="{1318E390-AC24-4453-93D1-0870ED00DC04}"/>
    <pc:docChg chg="undo custSel modSld">
      <pc:chgData name="Md Kauser Ahmmed" userId="52274b19f6f9f0d8" providerId="LiveId" clId="{1318E390-AC24-4453-93D1-0870ED00DC04}" dt="2025-10-12T21:49:54.996" v="4164" actId="20577"/>
      <pc:docMkLst>
        <pc:docMk/>
      </pc:docMkLst>
      <pc:sldChg chg="modSp mod">
        <pc:chgData name="Md Kauser Ahmmed" userId="52274b19f6f9f0d8" providerId="LiveId" clId="{1318E390-AC24-4453-93D1-0870ED00DC04}" dt="2025-10-12T16:17:49.065" v="581" actId="20577"/>
        <pc:sldMkLst>
          <pc:docMk/>
          <pc:sldMk cId="1553432724" sldId="262"/>
        </pc:sldMkLst>
        <pc:spChg chg="mod">
          <ac:chgData name="Md Kauser Ahmmed" userId="52274b19f6f9f0d8" providerId="LiveId" clId="{1318E390-AC24-4453-93D1-0870ED00DC04}" dt="2025-10-12T16:17:49.065" v="581" actId="20577"/>
          <ac:spMkLst>
            <pc:docMk/>
            <pc:sldMk cId="1553432724" sldId="262"/>
            <ac:spMk id="7" creationId="{0BFEC426-B615-E549-83E5-140FD588BC64}"/>
          </ac:spMkLst>
        </pc:spChg>
      </pc:sldChg>
      <pc:sldChg chg="addSp delSp modSp mod">
        <pc:chgData name="Md Kauser Ahmmed" userId="52274b19f6f9f0d8" providerId="LiveId" clId="{1318E390-AC24-4453-93D1-0870ED00DC04}" dt="2025-10-12T18:56:28.073" v="669" actId="21"/>
        <pc:sldMkLst>
          <pc:docMk/>
          <pc:sldMk cId="3288665831" sldId="263"/>
        </pc:sldMkLst>
        <pc:spChg chg="mod">
          <ac:chgData name="Md Kauser Ahmmed" userId="52274b19f6f9f0d8" providerId="LiveId" clId="{1318E390-AC24-4453-93D1-0870ED00DC04}" dt="2025-10-12T17:11:00.028" v="654" actId="14100"/>
          <ac:spMkLst>
            <pc:docMk/>
            <pc:sldMk cId="3288665831" sldId="263"/>
            <ac:spMk id="5" creationId="{1B07C49E-AFFC-EC46-8930-E4D428F5F943}"/>
          </ac:spMkLst>
        </pc:spChg>
        <pc:picChg chg="add del mod">
          <ac:chgData name="Md Kauser Ahmmed" userId="52274b19f6f9f0d8" providerId="LiveId" clId="{1318E390-AC24-4453-93D1-0870ED00DC04}" dt="2025-10-12T18:56:28.073" v="669" actId="21"/>
          <ac:picMkLst>
            <pc:docMk/>
            <pc:sldMk cId="3288665831" sldId="263"/>
            <ac:picMk id="3" creationId="{F1F7D480-1699-262B-2B20-4D18D5C36986}"/>
          </ac:picMkLst>
        </pc:picChg>
        <pc:picChg chg="add del mod">
          <ac:chgData name="Md Kauser Ahmmed" userId="52274b19f6f9f0d8" providerId="LiveId" clId="{1318E390-AC24-4453-93D1-0870ED00DC04}" dt="2025-10-12T18:56:28.073" v="669" actId="21"/>
          <ac:picMkLst>
            <pc:docMk/>
            <pc:sldMk cId="3288665831" sldId="263"/>
            <ac:picMk id="7" creationId="{E4A13BFE-04C1-6443-2E39-10B26EEF34FB}"/>
          </ac:picMkLst>
        </pc:picChg>
      </pc:sldChg>
      <pc:sldChg chg="addSp modSp mod">
        <pc:chgData name="Md Kauser Ahmmed" userId="52274b19f6f9f0d8" providerId="LiveId" clId="{1318E390-AC24-4453-93D1-0870ED00DC04}" dt="2025-10-12T19:14:26.283" v="1078" actId="1076"/>
        <pc:sldMkLst>
          <pc:docMk/>
          <pc:sldMk cId="2987552906" sldId="264"/>
        </pc:sldMkLst>
        <pc:spChg chg="mod">
          <ac:chgData name="Md Kauser Ahmmed" userId="52274b19f6f9f0d8" providerId="LiveId" clId="{1318E390-AC24-4453-93D1-0870ED00DC04}" dt="2025-10-12T19:11:36.072" v="1058" actId="33524"/>
          <ac:spMkLst>
            <pc:docMk/>
            <pc:sldMk cId="2987552906" sldId="264"/>
            <ac:spMk id="5" creationId="{1B07C49E-AFFC-EC46-8930-E4D428F5F943}"/>
          </ac:spMkLst>
        </pc:spChg>
        <pc:picChg chg="add mod">
          <ac:chgData name="Md Kauser Ahmmed" userId="52274b19f6f9f0d8" providerId="LiveId" clId="{1318E390-AC24-4453-93D1-0870ED00DC04}" dt="2025-10-12T19:12:27.007" v="1062" actId="14100"/>
          <ac:picMkLst>
            <pc:docMk/>
            <pc:sldMk cId="2987552906" sldId="264"/>
            <ac:picMk id="3" creationId="{8A38E102-D8B0-6F26-77B4-62E189F7EE4A}"/>
          </ac:picMkLst>
        </pc:picChg>
        <pc:picChg chg="add mod">
          <ac:chgData name="Md Kauser Ahmmed" userId="52274b19f6f9f0d8" providerId="LiveId" clId="{1318E390-AC24-4453-93D1-0870ED00DC04}" dt="2025-10-12T19:13:42.014" v="1071" actId="1076"/>
          <ac:picMkLst>
            <pc:docMk/>
            <pc:sldMk cId="2987552906" sldId="264"/>
            <ac:picMk id="7" creationId="{D14F5979-0B94-3B1D-2D27-B23D92DCB373}"/>
          </ac:picMkLst>
        </pc:picChg>
        <pc:picChg chg="add mod">
          <ac:chgData name="Md Kauser Ahmmed" userId="52274b19f6f9f0d8" providerId="LiveId" clId="{1318E390-AC24-4453-93D1-0870ED00DC04}" dt="2025-10-12T19:13:43.883" v="1072" actId="1076"/>
          <ac:picMkLst>
            <pc:docMk/>
            <pc:sldMk cId="2987552906" sldId="264"/>
            <ac:picMk id="10" creationId="{1F105477-3393-71C0-1F09-2A70491273BD}"/>
          </ac:picMkLst>
        </pc:picChg>
        <pc:picChg chg="add mod">
          <ac:chgData name="Md Kauser Ahmmed" userId="52274b19f6f9f0d8" providerId="LiveId" clId="{1318E390-AC24-4453-93D1-0870ED00DC04}" dt="2025-10-12T19:14:26.283" v="1078" actId="1076"/>
          <ac:picMkLst>
            <pc:docMk/>
            <pc:sldMk cId="2987552906" sldId="264"/>
            <ac:picMk id="12" creationId="{E8250CDB-3B53-35EE-C4BC-CE1CA0068EB6}"/>
          </ac:picMkLst>
        </pc:picChg>
      </pc:sldChg>
      <pc:sldChg chg="addSp modSp mod">
        <pc:chgData name="Md Kauser Ahmmed" userId="52274b19f6f9f0d8" providerId="LiveId" clId="{1318E390-AC24-4453-93D1-0870ED00DC04}" dt="2025-10-12T19:38:10.549" v="1361" actId="1076"/>
        <pc:sldMkLst>
          <pc:docMk/>
          <pc:sldMk cId="1578726356" sldId="265"/>
        </pc:sldMkLst>
        <pc:spChg chg="mod">
          <ac:chgData name="Md Kauser Ahmmed" userId="52274b19f6f9f0d8" providerId="LiveId" clId="{1318E390-AC24-4453-93D1-0870ED00DC04}" dt="2025-10-12T19:37:02.148" v="1349" actId="14100"/>
          <ac:spMkLst>
            <pc:docMk/>
            <pc:sldMk cId="1578726356" sldId="265"/>
            <ac:spMk id="5" creationId="{1B07C49E-AFFC-EC46-8930-E4D428F5F943}"/>
          </ac:spMkLst>
        </pc:spChg>
        <pc:picChg chg="add mod">
          <ac:chgData name="Md Kauser Ahmmed" userId="52274b19f6f9f0d8" providerId="LiveId" clId="{1318E390-AC24-4453-93D1-0870ED00DC04}" dt="2025-10-12T19:38:10.549" v="1361" actId="1076"/>
          <ac:picMkLst>
            <pc:docMk/>
            <pc:sldMk cId="1578726356" sldId="265"/>
            <ac:picMk id="6" creationId="{7CB0B18C-8D36-CA23-1346-99F4517C18F0}"/>
          </ac:picMkLst>
        </pc:picChg>
        <pc:picChg chg="add mod">
          <ac:chgData name="Md Kauser Ahmmed" userId="52274b19f6f9f0d8" providerId="LiveId" clId="{1318E390-AC24-4453-93D1-0870ED00DC04}" dt="2025-10-12T19:38:08.081" v="1360" actId="1076"/>
          <ac:picMkLst>
            <pc:docMk/>
            <pc:sldMk cId="1578726356" sldId="265"/>
            <ac:picMk id="8" creationId="{4CE8FE39-0966-ABB9-FF60-7E4834383019}"/>
          </ac:picMkLst>
        </pc:picChg>
      </pc:sldChg>
      <pc:sldChg chg="addSp modSp mod">
        <pc:chgData name="Md Kauser Ahmmed" userId="52274b19f6f9f0d8" providerId="LiveId" clId="{1318E390-AC24-4453-93D1-0870ED00DC04}" dt="2025-10-12T19:31:43.685" v="1287" actId="1076"/>
        <pc:sldMkLst>
          <pc:docMk/>
          <pc:sldMk cId="779971636" sldId="266"/>
        </pc:sldMkLst>
        <pc:spChg chg="mod">
          <ac:chgData name="Md Kauser Ahmmed" userId="52274b19f6f9f0d8" providerId="LiveId" clId="{1318E390-AC24-4453-93D1-0870ED00DC04}" dt="2025-10-12T19:30:17.807" v="1274" actId="14100"/>
          <ac:spMkLst>
            <pc:docMk/>
            <pc:sldMk cId="779971636" sldId="266"/>
            <ac:spMk id="5" creationId="{1B07C49E-AFFC-EC46-8930-E4D428F5F943}"/>
          </ac:spMkLst>
        </pc:spChg>
        <pc:picChg chg="add mod">
          <ac:chgData name="Md Kauser Ahmmed" userId="52274b19f6f9f0d8" providerId="LiveId" clId="{1318E390-AC24-4453-93D1-0870ED00DC04}" dt="2025-10-12T19:30:46.155" v="1279" actId="1076"/>
          <ac:picMkLst>
            <pc:docMk/>
            <pc:sldMk cId="779971636" sldId="266"/>
            <ac:picMk id="6" creationId="{9C441434-596F-AF85-E719-E5BA3C7CD23F}"/>
          </ac:picMkLst>
        </pc:picChg>
        <pc:picChg chg="add mod">
          <ac:chgData name="Md Kauser Ahmmed" userId="52274b19f6f9f0d8" providerId="LiveId" clId="{1318E390-AC24-4453-93D1-0870ED00DC04}" dt="2025-10-12T19:31:10.369" v="1283" actId="1076"/>
          <ac:picMkLst>
            <pc:docMk/>
            <pc:sldMk cId="779971636" sldId="266"/>
            <ac:picMk id="8" creationId="{2EBAC7DA-EF32-D5EA-EB06-367F326B0A18}"/>
          </ac:picMkLst>
        </pc:picChg>
        <pc:picChg chg="add mod">
          <ac:chgData name="Md Kauser Ahmmed" userId="52274b19f6f9f0d8" providerId="LiveId" clId="{1318E390-AC24-4453-93D1-0870ED00DC04}" dt="2025-10-12T19:31:43.685" v="1287" actId="1076"/>
          <ac:picMkLst>
            <pc:docMk/>
            <pc:sldMk cId="779971636" sldId="266"/>
            <ac:picMk id="10" creationId="{F63ED652-714E-FD10-F871-A836D6A4D749}"/>
          </ac:picMkLst>
        </pc:picChg>
      </pc:sldChg>
      <pc:sldChg chg="addSp modSp mod">
        <pc:chgData name="Md Kauser Ahmmed" userId="52274b19f6f9f0d8" providerId="LiveId" clId="{1318E390-AC24-4453-93D1-0870ED00DC04}" dt="2025-10-12T20:13:20.284" v="1666" actId="14100"/>
        <pc:sldMkLst>
          <pc:docMk/>
          <pc:sldMk cId="3865605948" sldId="269"/>
        </pc:sldMkLst>
        <pc:spChg chg="mod">
          <ac:chgData name="Md Kauser Ahmmed" userId="52274b19f6f9f0d8" providerId="LiveId" clId="{1318E390-AC24-4453-93D1-0870ED00DC04}" dt="2025-10-12T20:13:20.284" v="1666" actId="14100"/>
          <ac:spMkLst>
            <pc:docMk/>
            <pc:sldMk cId="3865605948" sldId="269"/>
            <ac:spMk id="3" creationId="{373827F3-F386-AA4E-80ED-D86DEF8C158D}"/>
          </ac:spMkLst>
        </pc:spChg>
        <pc:picChg chg="add mod">
          <ac:chgData name="Md Kauser Ahmmed" userId="52274b19f6f9f0d8" providerId="LiveId" clId="{1318E390-AC24-4453-93D1-0870ED00DC04}" dt="2025-10-12T20:13:15.917" v="1665" actId="1076"/>
          <ac:picMkLst>
            <pc:docMk/>
            <pc:sldMk cId="3865605948" sldId="269"/>
            <ac:picMk id="6" creationId="{E12EC70F-F684-2D40-4CDC-DB74346CE268}"/>
          </ac:picMkLst>
        </pc:picChg>
      </pc:sldChg>
      <pc:sldChg chg="addSp modSp mod">
        <pc:chgData name="Md Kauser Ahmmed" userId="52274b19f6f9f0d8" providerId="LiveId" clId="{1318E390-AC24-4453-93D1-0870ED00DC04}" dt="2025-10-12T20:21:05.342" v="1744" actId="14100"/>
        <pc:sldMkLst>
          <pc:docMk/>
          <pc:sldMk cId="2727850971" sldId="270"/>
        </pc:sldMkLst>
        <pc:spChg chg="mod">
          <ac:chgData name="Md Kauser Ahmmed" userId="52274b19f6f9f0d8" providerId="LiveId" clId="{1318E390-AC24-4453-93D1-0870ED00DC04}" dt="2025-10-12T20:21:05.342" v="1744" actId="14100"/>
          <ac:spMkLst>
            <pc:docMk/>
            <pc:sldMk cId="2727850971" sldId="270"/>
            <ac:spMk id="5" creationId="{1B07C49E-AFFC-EC46-8930-E4D428F5F943}"/>
          </ac:spMkLst>
        </pc:spChg>
        <pc:picChg chg="add mod">
          <ac:chgData name="Md Kauser Ahmmed" userId="52274b19f6f9f0d8" providerId="LiveId" clId="{1318E390-AC24-4453-93D1-0870ED00DC04}" dt="2025-10-12T20:20:13.028" v="1679" actId="1076"/>
          <ac:picMkLst>
            <pc:docMk/>
            <pc:sldMk cId="2727850971" sldId="270"/>
            <ac:picMk id="6" creationId="{43E242C1-9B8B-D233-4233-315C1BD60515}"/>
          </ac:picMkLst>
        </pc:picChg>
      </pc:sldChg>
      <pc:sldChg chg="modSp mod">
        <pc:chgData name="Md Kauser Ahmmed" userId="52274b19f6f9f0d8" providerId="LiveId" clId="{1318E390-AC24-4453-93D1-0870ED00DC04}" dt="2025-10-12T19:44:09.589" v="1369" actId="20577"/>
        <pc:sldMkLst>
          <pc:docMk/>
          <pc:sldMk cId="148114319" sldId="276"/>
        </pc:sldMkLst>
        <pc:spChg chg="mod">
          <ac:chgData name="Md Kauser Ahmmed" userId="52274b19f6f9f0d8" providerId="LiveId" clId="{1318E390-AC24-4453-93D1-0870ED00DC04}" dt="2025-10-12T19:44:09.589" v="1369" actId="20577"/>
          <ac:spMkLst>
            <pc:docMk/>
            <pc:sldMk cId="148114319" sldId="276"/>
            <ac:spMk id="5" creationId="{1B07C49E-AFFC-EC46-8930-E4D428F5F943}"/>
          </ac:spMkLst>
        </pc:spChg>
      </pc:sldChg>
      <pc:sldChg chg="addSp delSp modSp mod">
        <pc:chgData name="Md Kauser Ahmmed" userId="52274b19f6f9f0d8" providerId="LiveId" clId="{1318E390-AC24-4453-93D1-0870ED00DC04}" dt="2025-10-12T20:07:37.651" v="1628" actId="1076"/>
        <pc:sldMkLst>
          <pc:docMk/>
          <pc:sldMk cId="321008965" sldId="277"/>
        </pc:sldMkLst>
        <pc:spChg chg="mod">
          <ac:chgData name="Md Kauser Ahmmed" userId="52274b19f6f9f0d8" providerId="LiveId" clId="{1318E390-AC24-4453-93D1-0870ED00DC04}" dt="2025-10-12T20:07:09.315" v="1618" actId="1076"/>
          <ac:spMkLst>
            <pc:docMk/>
            <pc:sldMk cId="321008965" sldId="277"/>
            <ac:spMk id="8" creationId="{C7B9C153-C85C-3240-8E7E-523FBC004564}"/>
          </ac:spMkLst>
        </pc:spChg>
        <pc:spChg chg="add mod">
          <ac:chgData name="Md Kauser Ahmmed" userId="52274b19f6f9f0d8" providerId="LiveId" clId="{1318E390-AC24-4453-93D1-0870ED00DC04}" dt="2025-10-12T20:07:02.728" v="1617" actId="1076"/>
          <ac:spMkLst>
            <pc:docMk/>
            <pc:sldMk cId="321008965" sldId="277"/>
            <ac:spMk id="11" creationId="{478814CC-9512-5CAB-7DFF-7C4DD63A9B19}"/>
          </ac:spMkLst>
        </pc:spChg>
        <pc:picChg chg="add del mod">
          <ac:chgData name="Md Kauser Ahmmed" userId="52274b19f6f9f0d8" providerId="LiveId" clId="{1318E390-AC24-4453-93D1-0870ED00DC04}" dt="2025-10-12T20:07:35.793" v="1627" actId="1076"/>
          <ac:picMkLst>
            <pc:docMk/>
            <pc:sldMk cId="321008965" sldId="277"/>
            <ac:picMk id="3" creationId="{02EB2312-9DAD-5AD5-0D65-CC8F3CEE82D2}"/>
          </ac:picMkLst>
        </pc:picChg>
        <pc:picChg chg="add del mod">
          <ac:chgData name="Md Kauser Ahmmed" userId="52274b19f6f9f0d8" providerId="LiveId" clId="{1318E390-AC24-4453-93D1-0870ED00DC04}" dt="2025-10-12T20:07:28.740" v="1625" actId="478"/>
          <ac:picMkLst>
            <pc:docMk/>
            <pc:sldMk cId="321008965" sldId="277"/>
            <ac:picMk id="6" creationId="{92C03363-5C1E-C2EA-BC14-FFA981631202}"/>
          </ac:picMkLst>
        </pc:picChg>
        <pc:picChg chg="add mod">
          <ac:chgData name="Md Kauser Ahmmed" userId="52274b19f6f9f0d8" providerId="LiveId" clId="{1318E390-AC24-4453-93D1-0870ED00DC04}" dt="2025-10-12T20:07:37.651" v="1628" actId="1076"/>
          <ac:picMkLst>
            <pc:docMk/>
            <pc:sldMk cId="321008965" sldId="277"/>
            <ac:picMk id="10" creationId="{FD725311-908E-B6F4-2973-5C76737EFB37}"/>
          </ac:picMkLst>
        </pc:picChg>
      </pc:sldChg>
      <pc:sldChg chg="addSp delSp modSp mod">
        <pc:chgData name="Md Kauser Ahmmed" userId="52274b19f6f9f0d8" providerId="LiveId" clId="{1318E390-AC24-4453-93D1-0870ED00DC04}" dt="2025-10-12T19:58:29.612" v="1522" actId="1076"/>
        <pc:sldMkLst>
          <pc:docMk/>
          <pc:sldMk cId="1813711241" sldId="293"/>
        </pc:sldMkLst>
        <pc:spChg chg="mod">
          <ac:chgData name="Md Kauser Ahmmed" userId="52274b19f6f9f0d8" providerId="LiveId" clId="{1318E390-AC24-4453-93D1-0870ED00DC04}" dt="2025-10-12T19:58:29.612" v="1522" actId="1076"/>
          <ac:spMkLst>
            <pc:docMk/>
            <pc:sldMk cId="1813711241" sldId="293"/>
            <ac:spMk id="5" creationId="{1B07C49E-AFFC-EC46-8930-E4D428F5F943}"/>
          </ac:spMkLst>
        </pc:spChg>
        <pc:spChg chg="add del mod">
          <ac:chgData name="Md Kauser Ahmmed" userId="52274b19f6f9f0d8" providerId="LiveId" clId="{1318E390-AC24-4453-93D1-0870ED00DC04}" dt="2025-10-12T19:54:50.448" v="1454" actId="478"/>
          <ac:spMkLst>
            <pc:docMk/>
            <pc:sldMk cId="1813711241" sldId="293"/>
            <ac:spMk id="6" creationId="{FC3DED81-48E1-E2DD-CCDA-55B3F13D3EF7}"/>
          </ac:spMkLst>
        </pc:spChg>
        <pc:graphicFrameChg chg="add del modGraphic">
          <ac:chgData name="Md Kauser Ahmmed" userId="52274b19f6f9f0d8" providerId="LiveId" clId="{1318E390-AC24-4453-93D1-0870ED00DC04}" dt="2025-10-12T19:54:42.567" v="1452" actId="1032"/>
          <ac:graphicFrameMkLst>
            <pc:docMk/>
            <pc:sldMk cId="1813711241" sldId="293"/>
            <ac:graphicFrameMk id="7" creationId="{FA732337-7674-FD43-FB7F-F974E620B921}"/>
          </ac:graphicFrameMkLst>
        </pc:graphicFrameChg>
        <pc:graphicFrameChg chg="add mod modGraphic">
          <ac:chgData name="Md Kauser Ahmmed" userId="52274b19f6f9f0d8" providerId="LiveId" clId="{1318E390-AC24-4453-93D1-0870ED00DC04}" dt="2025-10-12T19:58:18.572" v="1519" actId="1076"/>
          <ac:graphicFrameMkLst>
            <pc:docMk/>
            <pc:sldMk cId="1813711241" sldId="293"/>
            <ac:graphicFrameMk id="8" creationId="{E9F75C39-51F5-9F4C-3F16-7B628140DDD4}"/>
          </ac:graphicFrameMkLst>
        </pc:graphicFrameChg>
      </pc:sldChg>
      <pc:sldChg chg="addSp modSp mod">
        <pc:chgData name="Md Kauser Ahmmed" userId="52274b19f6f9f0d8" providerId="LiveId" clId="{1318E390-AC24-4453-93D1-0870ED00DC04}" dt="2025-10-12T21:01:28.575" v="3337" actId="33524"/>
        <pc:sldMkLst>
          <pc:docMk/>
          <pc:sldMk cId="981671777" sldId="296"/>
        </pc:sldMkLst>
        <pc:spChg chg="mod">
          <ac:chgData name="Md Kauser Ahmmed" userId="52274b19f6f9f0d8" providerId="LiveId" clId="{1318E390-AC24-4453-93D1-0870ED00DC04}" dt="2025-10-12T20:58:00.839" v="3230"/>
          <ac:spMkLst>
            <pc:docMk/>
            <pc:sldMk cId="981671777" sldId="296"/>
            <ac:spMk id="2" creationId="{54176327-8CC4-4356-8BBB-DC4965CE9857}"/>
          </ac:spMkLst>
        </pc:spChg>
        <pc:spChg chg="mod">
          <ac:chgData name="Md Kauser Ahmmed" userId="52274b19f6f9f0d8" providerId="LiveId" clId="{1318E390-AC24-4453-93D1-0870ED00DC04}" dt="2025-10-12T21:01:28.575" v="3337" actId="33524"/>
          <ac:spMkLst>
            <pc:docMk/>
            <pc:sldMk cId="981671777" sldId="296"/>
            <ac:spMk id="5" creationId="{85D9F803-CDBC-C74C-AF1B-2B5937D1C241}"/>
          </ac:spMkLst>
        </pc:spChg>
        <pc:picChg chg="add mod">
          <ac:chgData name="Md Kauser Ahmmed" userId="52274b19f6f9f0d8" providerId="LiveId" clId="{1318E390-AC24-4453-93D1-0870ED00DC04}" dt="2025-10-12T20:58:29.153" v="3234" actId="1076"/>
          <ac:picMkLst>
            <pc:docMk/>
            <pc:sldMk cId="981671777" sldId="296"/>
            <ac:picMk id="6" creationId="{B8C92061-5439-B47C-5B6F-1C96F7CFCD5F}"/>
          </ac:picMkLst>
        </pc:picChg>
      </pc:sldChg>
      <pc:sldChg chg="addSp delSp modSp mod">
        <pc:chgData name="Md Kauser Ahmmed" userId="52274b19f6f9f0d8" providerId="LiveId" clId="{1318E390-AC24-4453-93D1-0870ED00DC04}" dt="2025-10-12T19:08:46.193" v="984" actId="20577"/>
        <pc:sldMkLst>
          <pc:docMk/>
          <pc:sldMk cId="280316088" sldId="299"/>
        </pc:sldMkLst>
        <pc:spChg chg="mod">
          <ac:chgData name="Md Kauser Ahmmed" userId="52274b19f6f9f0d8" providerId="LiveId" clId="{1318E390-AC24-4453-93D1-0870ED00DC04}" dt="2025-10-12T19:08:46.193" v="984" actId="20577"/>
          <ac:spMkLst>
            <pc:docMk/>
            <pc:sldMk cId="280316088" sldId="299"/>
            <ac:spMk id="3" creationId="{AB0AB2AC-B7E6-6849-9AE9-697369407F8F}"/>
          </ac:spMkLst>
        </pc:spChg>
        <pc:spChg chg="del">
          <ac:chgData name="Md Kauser Ahmmed" userId="52274b19f6f9f0d8" providerId="LiveId" clId="{1318E390-AC24-4453-93D1-0870ED00DC04}" dt="2025-10-12T18:59:02.398" v="699" actId="478"/>
          <ac:spMkLst>
            <pc:docMk/>
            <pc:sldMk cId="280316088" sldId="299"/>
            <ac:spMk id="5" creationId="{1B07C49E-AFFC-EC46-8930-E4D428F5F943}"/>
          </ac:spMkLst>
        </pc:spChg>
        <pc:picChg chg="add mod">
          <ac:chgData name="Md Kauser Ahmmed" userId="52274b19f6f9f0d8" providerId="LiveId" clId="{1318E390-AC24-4453-93D1-0870ED00DC04}" dt="2025-10-12T19:00:59.083" v="750" actId="1076"/>
          <ac:picMkLst>
            <pc:docMk/>
            <pc:sldMk cId="280316088" sldId="299"/>
            <ac:picMk id="2" creationId="{F1F7D480-1699-262B-2B20-4D18D5C36986}"/>
          </ac:picMkLst>
        </pc:picChg>
        <pc:picChg chg="add del mod">
          <ac:chgData name="Md Kauser Ahmmed" userId="52274b19f6f9f0d8" providerId="LiveId" clId="{1318E390-AC24-4453-93D1-0870ED00DC04}" dt="2025-10-12T19:01:36.143" v="755" actId="21"/>
          <ac:picMkLst>
            <pc:docMk/>
            <pc:sldMk cId="280316088" sldId="299"/>
            <ac:picMk id="7" creationId="{E4A13BFE-04C1-6443-2E39-10B26EEF34FB}"/>
          </ac:picMkLst>
        </pc:picChg>
        <pc:picChg chg="add mod">
          <ac:chgData name="Md Kauser Ahmmed" userId="52274b19f6f9f0d8" providerId="LiveId" clId="{1318E390-AC24-4453-93D1-0870ED00DC04}" dt="2025-10-12T18:59:05.233" v="700" actId="1076"/>
          <ac:picMkLst>
            <pc:docMk/>
            <pc:sldMk cId="280316088" sldId="299"/>
            <ac:picMk id="9" creationId="{BEA29E29-25E2-6C84-DE57-71B465024C34}"/>
          </ac:picMkLst>
        </pc:picChg>
      </pc:sldChg>
      <pc:sldChg chg="addSp delSp modSp mod">
        <pc:chgData name="Md Kauser Ahmmed" userId="52274b19f6f9f0d8" providerId="LiveId" clId="{1318E390-AC24-4453-93D1-0870ED00DC04}" dt="2025-10-12T19:41:42.170" v="1363"/>
        <pc:sldMkLst>
          <pc:docMk/>
          <pc:sldMk cId="1385553969" sldId="302"/>
        </pc:sldMkLst>
        <pc:spChg chg="del">
          <ac:chgData name="Md Kauser Ahmmed" userId="52274b19f6f9f0d8" providerId="LiveId" clId="{1318E390-AC24-4453-93D1-0870ED00DC04}" dt="2025-10-12T19:02:44.458" v="762" actId="478"/>
          <ac:spMkLst>
            <pc:docMk/>
            <pc:sldMk cId="1385553969" sldId="302"/>
            <ac:spMk id="2" creationId="{8B78C759-C687-440F-8CAE-D3071F1AB630}"/>
          </ac:spMkLst>
        </pc:spChg>
        <pc:spChg chg="mod">
          <ac:chgData name="Md Kauser Ahmmed" userId="52274b19f6f9f0d8" providerId="LiveId" clId="{1318E390-AC24-4453-93D1-0870ED00DC04}" dt="2025-10-12T19:07:39.776" v="870" actId="20577"/>
          <ac:spMkLst>
            <pc:docMk/>
            <pc:sldMk cId="1385553969" sldId="302"/>
            <ac:spMk id="3" creationId="{AB0AB2AC-B7E6-6849-9AE9-697369407F8F}"/>
          </ac:spMkLst>
        </pc:spChg>
        <pc:spChg chg="mod">
          <ac:chgData name="Md Kauser Ahmmed" userId="52274b19f6f9f0d8" providerId="LiveId" clId="{1318E390-AC24-4453-93D1-0870ED00DC04}" dt="2025-10-12T19:41:42.170" v="1363"/>
          <ac:spMkLst>
            <pc:docMk/>
            <pc:sldMk cId="1385553969" sldId="302"/>
            <ac:spMk id="11" creationId="{84F5ABFD-B4D4-43FF-959F-AFAF45B45269}"/>
          </ac:spMkLst>
        </pc:spChg>
        <pc:picChg chg="add mod">
          <ac:chgData name="Md Kauser Ahmmed" userId="52274b19f6f9f0d8" providerId="LiveId" clId="{1318E390-AC24-4453-93D1-0870ED00DC04}" dt="2025-10-12T19:04:18.527" v="779" actId="14100"/>
          <ac:picMkLst>
            <pc:docMk/>
            <pc:sldMk cId="1385553969" sldId="302"/>
            <ac:picMk id="7" creationId="{E4A13BFE-04C1-6443-2E39-10B26EEF34FB}"/>
          </ac:picMkLst>
        </pc:picChg>
        <pc:picChg chg="add mod">
          <ac:chgData name="Md Kauser Ahmmed" userId="52274b19f6f9f0d8" providerId="LiveId" clId="{1318E390-AC24-4453-93D1-0870ED00DC04}" dt="2025-10-12T19:02:48.390" v="763" actId="1076"/>
          <ac:picMkLst>
            <pc:docMk/>
            <pc:sldMk cId="1385553969" sldId="302"/>
            <ac:picMk id="8" creationId="{C603E0B5-49E9-41AE-C00F-DE7771A5668F}"/>
          </ac:picMkLst>
        </pc:picChg>
        <pc:picChg chg="add mod">
          <ac:chgData name="Md Kauser Ahmmed" userId="52274b19f6f9f0d8" providerId="LiveId" clId="{1318E390-AC24-4453-93D1-0870ED00DC04}" dt="2025-10-12T19:03:30.637" v="770" actId="14100"/>
          <ac:picMkLst>
            <pc:docMk/>
            <pc:sldMk cId="1385553969" sldId="302"/>
            <ac:picMk id="10" creationId="{978A9609-5F56-8239-25F1-14967647498F}"/>
          </ac:picMkLst>
        </pc:picChg>
        <pc:picChg chg="add mod">
          <ac:chgData name="Md Kauser Ahmmed" userId="52274b19f6f9f0d8" providerId="LiveId" clId="{1318E390-AC24-4453-93D1-0870ED00DC04}" dt="2025-10-12T19:04:02.184" v="775" actId="1076"/>
          <ac:picMkLst>
            <pc:docMk/>
            <pc:sldMk cId="1385553969" sldId="302"/>
            <ac:picMk id="13" creationId="{940497A0-0EFE-88DB-971A-09C66C3AD74A}"/>
          </ac:picMkLst>
        </pc:picChg>
      </pc:sldChg>
      <pc:sldChg chg="modSp mod">
        <pc:chgData name="Md Kauser Ahmmed" userId="52274b19f6f9f0d8" providerId="LiveId" clId="{1318E390-AC24-4453-93D1-0870ED00DC04}" dt="2025-10-12T19:47:59.793" v="1425" actId="20577"/>
        <pc:sldMkLst>
          <pc:docMk/>
          <pc:sldMk cId="334532777" sldId="303"/>
        </pc:sldMkLst>
        <pc:spChg chg="mod">
          <ac:chgData name="Md Kauser Ahmmed" userId="52274b19f6f9f0d8" providerId="LiveId" clId="{1318E390-AC24-4453-93D1-0870ED00DC04}" dt="2025-10-12T19:47:59.793" v="1425" actId="20577"/>
          <ac:spMkLst>
            <pc:docMk/>
            <pc:sldMk cId="334532777" sldId="303"/>
            <ac:spMk id="5" creationId="{1B07C49E-AFFC-EC46-8930-E4D428F5F943}"/>
          </ac:spMkLst>
        </pc:spChg>
      </pc:sldChg>
      <pc:sldChg chg="addSp modSp mod">
        <pc:chgData name="Md Kauser Ahmmed" userId="52274b19f6f9f0d8" providerId="LiveId" clId="{1318E390-AC24-4453-93D1-0870ED00DC04}" dt="2025-10-12T20:37:43.820" v="3169" actId="14100"/>
        <pc:sldMkLst>
          <pc:docMk/>
          <pc:sldMk cId="3869789237" sldId="304"/>
        </pc:sldMkLst>
        <pc:spChg chg="mod">
          <ac:chgData name="Md Kauser Ahmmed" userId="52274b19f6f9f0d8" providerId="LiveId" clId="{1318E390-AC24-4453-93D1-0870ED00DC04}" dt="2025-10-12T20:37:39.720" v="3167" actId="14100"/>
          <ac:spMkLst>
            <pc:docMk/>
            <pc:sldMk cId="3869789237" sldId="304"/>
            <ac:spMk id="3" creationId="{373827F3-F386-AA4E-80ED-D86DEF8C158D}"/>
          </ac:spMkLst>
        </pc:spChg>
        <pc:picChg chg="add mod">
          <ac:chgData name="Md Kauser Ahmmed" userId="52274b19f6f9f0d8" providerId="LiveId" clId="{1318E390-AC24-4453-93D1-0870ED00DC04}" dt="2025-10-12T20:37:43.820" v="3169" actId="14100"/>
          <ac:picMkLst>
            <pc:docMk/>
            <pc:sldMk cId="3869789237" sldId="304"/>
            <ac:picMk id="6" creationId="{32E4018E-DD52-1B5E-C8ED-266721D852BC}"/>
          </ac:picMkLst>
        </pc:picChg>
      </pc:sldChg>
      <pc:sldChg chg="addSp modSp mod">
        <pc:chgData name="Md Kauser Ahmmed" userId="52274b19f6f9f0d8" providerId="LiveId" clId="{1318E390-AC24-4453-93D1-0870ED00DC04}" dt="2025-10-12T20:46:42.942" v="3183" actId="27636"/>
        <pc:sldMkLst>
          <pc:docMk/>
          <pc:sldMk cId="80090182" sldId="305"/>
        </pc:sldMkLst>
        <pc:spChg chg="mod">
          <ac:chgData name="Md Kauser Ahmmed" userId="52274b19f6f9f0d8" providerId="LiveId" clId="{1318E390-AC24-4453-93D1-0870ED00DC04}" dt="2025-10-12T20:46:42.942" v="3183" actId="27636"/>
          <ac:spMkLst>
            <pc:docMk/>
            <pc:sldMk cId="80090182" sldId="305"/>
            <ac:spMk id="3" creationId="{373827F3-F386-AA4E-80ED-D86DEF8C158D}"/>
          </ac:spMkLst>
        </pc:spChg>
        <pc:picChg chg="add mod">
          <ac:chgData name="Md Kauser Ahmmed" userId="52274b19f6f9f0d8" providerId="LiveId" clId="{1318E390-AC24-4453-93D1-0870ED00DC04}" dt="2025-10-12T20:45:28.956" v="3175" actId="1076"/>
          <ac:picMkLst>
            <pc:docMk/>
            <pc:sldMk cId="80090182" sldId="305"/>
            <ac:picMk id="6" creationId="{4CAADE77-52D6-C3D4-7E94-E3926A50408B}"/>
          </ac:picMkLst>
        </pc:picChg>
      </pc:sldChg>
      <pc:sldChg chg="addSp modSp mod">
        <pc:chgData name="Md Kauser Ahmmed" userId="52274b19f6f9f0d8" providerId="LiveId" clId="{1318E390-AC24-4453-93D1-0870ED00DC04}" dt="2025-10-12T20:50:43.561" v="3213" actId="20577"/>
        <pc:sldMkLst>
          <pc:docMk/>
          <pc:sldMk cId="3145340593" sldId="306"/>
        </pc:sldMkLst>
        <pc:spChg chg="mod">
          <ac:chgData name="Md Kauser Ahmmed" userId="52274b19f6f9f0d8" providerId="LiveId" clId="{1318E390-AC24-4453-93D1-0870ED00DC04}" dt="2025-10-12T20:50:43.561" v="3213" actId="20577"/>
          <ac:spMkLst>
            <pc:docMk/>
            <pc:sldMk cId="3145340593" sldId="306"/>
            <ac:spMk id="3" creationId="{373827F3-F386-AA4E-80ED-D86DEF8C158D}"/>
          </ac:spMkLst>
        </pc:spChg>
        <pc:picChg chg="add mod">
          <ac:chgData name="Md Kauser Ahmmed" userId="52274b19f6f9f0d8" providerId="LiveId" clId="{1318E390-AC24-4453-93D1-0870ED00DC04}" dt="2025-10-12T20:49:39.536" v="3193" actId="1076"/>
          <ac:picMkLst>
            <pc:docMk/>
            <pc:sldMk cId="3145340593" sldId="306"/>
            <ac:picMk id="6" creationId="{E98B34BC-4CFA-CF6B-47D7-C4B97EC4DE02}"/>
          </ac:picMkLst>
        </pc:picChg>
      </pc:sldChg>
      <pc:sldChg chg="addSp modSp mod">
        <pc:chgData name="Md Kauser Ahmmed" userId="52274b19f6f9f0d8" providerId="LiveId" clId="{1318E390-AC24-4453-93D1-0870ED00DC04}" dt="2025-10-12T20:48:48.742" v="3190" actId="14100"/>
        <pc:sldMkLst>
          <pc:docMk/>
          <pc:sldMk cId="1106727586" sldId="307"/>
        </pc:sldMkLst>
        <pc:spChg chg="mod">
          <ac:chgData name="Md Kauser Ahmmed" userId="52274b19f6f9f0d8" providerId="LiveId" clId="{1318E390-AC24-4453-93D1-0870ED00DC04}" dt="2025-10-12T20:48:48.742" v="3190" actId="14100"/>
          <ac:spMkLst>
            <pc:docMk/>
            <pc:sldMk cId="1106727586" sldId="307"/>
            <ac:spMk id="3" creationId="{373827F3-F386-AA4E-80ED-D86DEF8C158D}"/>
          </ac:spMkLst>
        </pc:spChg>
        <pc:picChg chg="add mod">
          <ac:chgData name="Md Kauser Ahmmed" userId="52274b19f6f9f0d8" providerId="LiveId" clId="{1318E390-AC24-4453-93D1-0870ED00DC04}" dt="2025-10-12T20:47:50.353" v="3186" actId="14100"/>
          <ac:picMkLst>
            <pc:docMk/>
            <pc:sldMk cId="1106727586" sldId="307"/>
            <ac:picMk id="6" creationId="{0398E199-C1DA-63B3-897E-ADAA40DD5C2E}"/>
          </ac:picMkLst>
        </pc:picChg>
      </pc:sldChg>
      <pc:sldChg chg="addSp modSp mod">
        <pc:chgData name="Md Kauser Ahmmed" userId="52274b19f6f9f0d8" providerId="LiveId" clId="{1318E390-AC24-4453-93D1-0870ED00DC04}" dt="2025-10-12T20:51:34.125" v="3224" actId="20577"/>
        <pc:sldMkLst>
          <pc:docMk/>
          <pc:sldMk cId="706594483" sldId="308"/>
        </pc:sldMkLst>
        <pc:spChg chg="mod">
          <ac:chgData name="Md Kauser Ahmmed" userId="52274b19f6f9f0d8" providerId="LiveId" clId="{1318E390-AC24-4453-93D1-0870ED00DC04}" dt="2025-10-12T20:51:34.125" v="3224" actId="20577"/>
          <ac:spMkLst>
            <pc:docMk/>
            <pc:sldMk cId="706594483" sldId="308"/>
            <ac:spMk id="3" creationId="{373827F3-F386-AA4E-80ED-D86DEF8C158D}"/>
          </ac:spMkLst>
        </pc:spChg>
        <pc:picChg chg="add mod">
          <ac:chgData name="Md Kauser Ahmmed" userId="52274b19f6f9f0d8" providerId="LiveId" clId="{1318E390-AC24-4453-93D1-0870ED00DC04}" dt="2025-10-12T20:51:06.664" v="3217" actId="1076"/>
          <ac:picMkLst>
            <pc:docMk/>
            <pc:sldMk cId="706594483" sldId="308"/>
            <ac:picMk id="6" creationId="{4D18091F-4B54-238F-D6DB-DC54FF57816C}"/>
          </ac:picMkLst>
        </pc:picChg>
      </pc:sldChg>
      <pc:sldChg chg="addSp modSp mod">
        <pc:chgData name="Md Kauser Ahmmed" userId="52274b19f6f9f0d8" providerId="LiveId" clId="{1318E390-AC24-4453-93D1-0870ED00DC04}" dt="2025-10-12T20:22:35.902" v="1862" actId="27636"/>
        <pc:sldMkLst>
          <pc:docMk/>
          <pc:sldMk cId="1794738657" sldId="309"/>
        </pc:sldMkLst>
        <pc:spChg chg="mod">
          <ac:chgData name="Md Kauser Ahmmed" userId="52274b19f6f9f0d8" providerId="LiveId" clId="{1318E390-AC24-4453-93D1-0870ED00DC04}" dt="2025-10-12T20:22:35.902" v="1862" actId="27636"/>
          <ac:spMkLst>
            <pc:docMk/>
            <pc:sldMk cId="1794738657" sldId="309"/>
            <ac:spMk id="5" creationId="{1B07C49E-AFFC-EC46-8930-E4D428F5F943}"/>
          </ac:spMkLst>
        </pc:spChg>
        <pc:picChg chg="add mod">
          <ac:chgData name="Md Kauser Ahmmed" userId="52274b19f6f9f0d8" providerId="LiveId" clId="{1318E390-AC24-4453-93D1-0870ED00DC04}" dt="2025-10-12T20:21:40.040" v="1747" actId="14100"/>
          <ac:picMkLst>
            <pc:docMk/>
            <pc:sldMk cId="1794738657" sldId="309"/>
            <ac:picMk id="6" creationId="{C9780DD4-D17A-A218-D14C-2A48BC57D79F}"/>
          </ac:picMkLst>
        </pc:picChg>
      </pc:sldChg>
      <pc:sldChg chg="addSp modSp mod">
        <pc:chgData name="Md Kauser Ahmmed" userId="52274b19f6f9f0d8" providerId="LiveId" clId="{1318E390-AC24-4453-93D1-0870ED00DC04}" dt="2025-10-12T20:24:21.501" v="1986" actId="14100"/>
        <pc:sldMkLst>
          <pc:docMk/>
          <pc:sldMk cId="4010014743" sldId="310"/>
        </pc:sldMkLst>
        <pc:spChg chg="mod">
          <ac:chgData name="Md Kauser Ahmmed" userId="52274b19f6f9f0d8" providerId="LiveId" clId="{1318E390-AC24-4453-93D1-0870ED00DC04}" dt="2025-10-12T20:24:21.501" v="1986" actId="14100"/>
          <ac:spMkLst>
            <pc:docMk/>
            <pc:sldMk cId="4010014743" sldId="310"/>
            <ac:spMk id="5" creationId="{1B07C49E-AFFC-EC46-8930-E4D428F5F943}"/>
          </ac:spMkLst>
        </pc:spChg>
        <pc:picChg chg="add mod">
          <ac:chgData name="Md Kauser Ahmmed" userId="52274b19f6f9f0d8" providerId="LiveId" clId="{1318E390-AC24-4453-93D1-0870ED00DC04}" dt="2025-10-12T20:23:15.641" v="1866" actId="1076"/>
          <ac:picMkLst>
            <pc:docMk/>
            <pc:sldMk cId="4010014743" sldId="310"/>
            <ac:picMk id="6" creationId="{DB0949E1-DA96-8AA1-D1FB-682B2ED2FC8B}"/>
          </ac:picMkLst>
        </pc:picChg>
      </pc:sldChg>
      <pc:sldChg chg="addSp modSp mod">
        <pc:chgData name="Md Kauser Ahmmed" userId="52274b19f6f9f0d8" providerId="LiveId" clId="{1318E390-AC24-4453-93D1-0870ED00DC04}" dt="2025-10-12T20:25:38.846" v="2097" actId="14100"/>
        <pc:sldMkLst>
          <pc:docMk/>
          <pc:sldMk cId="2735560525" sldId="311"/>
        </pc:sldMkLst>
        <pc:spChg chg="mod">
          <ac:chgData name="Md Kauser Ahmmed" userId="52274b19f6f9f0d8" providerId="LiveId" clId="{1318E390-AC24-4453-93D1-0870ED00DC04}" dt="2025-10-12T20:25:38.846" v="2097" actId="14100"/>
          <ac:spMkLst>
            <pc:docMk/>
            <pc:sldMk cId="2735560525" sldId="311"/>
            <ac:spMk id="5" creationId="{1B07C49E-AFFC-EC46-8930-E4D428F5F943}"/>
          </ac:spMkLst>
        </pc:spChg>
        <pc:picChg chg="add mod">
          <ac:chgData name="Md Kauser Ahmmed" userId="52274b19f6f9f0d8" providerId="LiveId" clId="{1318E390-AC24-4453-93D1-0870ED00DC04}" dt="2025-10-12T20:24:47.720" v="1989" actId="1076"/>
          <ac:picMkLst>
            <pc:docMk/>
            <pc:sldMk cId="2735560525" sldId="311"/>
            <ac:picMk id="6" creationId="{A5007AC9-A707-2194-2233-9D321005284C}"/>
          </ac:picMkLst>
        </pc:picChg>
      </pc:sldChg>
      <pc:sldChg chg="addSp modSp mod">
        <pc:chgData name="Md Kauser Ahmmed" userId="52274b19f6f9f0d8" providerId="LiveId" clId="{1318E390-AC24-4453-93D1-0870ED00DC04}" dt="2025-10-12T20:27:04.649" v="2275" actId="20577"/>
        <pc:sldMkLst>
          <pc:docMk/>
          <pc:sldMk cId="1434679925" sldId="312"/>
        </pc:sldMkLst>
        <pc:spChg chg="mod">
          <ac:chgData name="Md Kauser Ahmmed" userId="52274b19f6f9f0d8" providerId="LiveId" clId="{1318E390-AC24-4453-93D1-0870ED00DC04}" dt="2025-10-12T20:27:04.649" v="2275" actId="20577"/>
          <ac:spMkLst>
            <pc:docMk/>
            <pc:sldMk cId="1434679925" sldId="312"/>
            <ac:spMk id="5" creationId="{1B07C49E-AFFC-EC46-8930-E4D428F5F943}"/>
          </ac:spMkLst>
        </pc:spChg>
        <pc:picChg chg="add mod">
          <ac:chgData name="Md Kauser Ahmmed" userId="52274b19f6f9f0d8" providerId="LiveId" clId="{1318E390-AC24-4453-93D1-0870ED00DC04}" dt="2025-10-12T20:25:59.377" v="2099" actId="1076"/>
          <ac:picMkLst>
            <pc:docMk/>
            <pc:sldMk cId="1434679925" sldId="312"/>
            <ac:picMk id="6" creationId="{A513F657-C091-FFA7-F4EE-857AEEA61324}"/>
          </ac:picMkLst>
        </pc:picChg>
      </pc:sldChg>
      <pc:sldChg chg="addSp modSp mod">
        <pc:chgData name="Md Kauser Ahmmed" userId="52274b19f6f9f0d8" providerId="LiveId" clId="{1318E390-AC24-4453-93D1-0870ED00DC04}" dt="2025-10-12T20:30:44.207" v="2572" actId="27636"/>
        <pc:sldMkLst>
          <pc:docMk/>
          <pc:sldMk cId="1756972646" sldId="313"/>
        </pc:sldMkLst>
        <pc:spChg chg="mod">
          <ac:chgData name="Md Kauser Ahmmed" userId="52274b19f6f9f0d8" providerId="LiveId" clId="{1318E390-AC24-4453-93D1-0870ED00DC04}" dt="2025-10-12T20:30:44.207" v="2572" actId="27636"/>
          <ac:spMkLst>
            <pc:docMk/>
            <pc:sldMk cId="1756972646" sldId="313"/>
            <ac:spMk id="5" creationId="{1B07C49E-AFFC-EC46-8930-E4D428F5F943}"/>
          </ac:spMkLst>
        </pc:spChg>
        <pc:picChg chg="add mod">
          <ac:chgData name="Md Kauser Ahmmed" userId="52274b19f6f9f0d8" providerId="LiveId" clId="{1318E390-AC24-4453-93D1-0870ED00DC04}" dt="2025-10-12T20:30:05.713" v="2464" actId="1076"/>
          <ac:picMkLst>
            <pc:docMk/>
            <pc:sldMk cId="1756972646" sldId="313"/>
            <ac:picMk id="6" creationId="{A6606D76-8CAA-A9A1-07AE-C4C35F6C51F2}"/>
          </ac:picMkLst>
        </pc:picChg>
      </pc:sldChg>
      <pc:sldChg chg="addSp modSp mod">
        <pc:chgData name="Md Kauser Ahmmed" userId="52274b19f6f9f0d8" providerId="LiveId" clId="{1318E390-AC24-4453-93D1-0870ED00DC04}" dt="2025-10-12T20:29:30.855" v="2461" actId="20577"/>
        <pc:sldMkLst>
          <pc:docMk/>
          <pc:sldMk cId="639399535" sldId="314"/>
        </pc:sldMkLst>
        <pc:spChg chg="mod">
          <ac:chgData name="Md Kauser Ahmmed" userId="52274b19f6f9f0d8" providerId="LiveId" clId="{1318E390-AC24-4453-93D1-0870ED00DC04}" dt="2025-10-12T20:29:30.855" v="2461" actId="20577"/>
          <ac:spMkLst>
            <pc:docMk/>
            <pc:sldMk cId="639399535" sldId="314"/>
            <ac:spMk id="5" creationId="{1B07C49E-AFFC-EC46-8930-E4D428F5F943}"/>
          </ac:spMkLst>
        </pc:spChg>
        <pc:picChg chg="add mod">
          <ac:chgData name="Md Kauser Ahmmed" userId="52274b19f6f9f0d8" providerId="LiveId" clId="{1318E390-AC24-4453-93D1-0870ED00DC04}" dt="2025-10-12T20:28:07.214" v="2283" actId="1076"/>
          <ac:picMkLst>
            <pc:docMk/>
            <pc:sldMk cId="639399535" sldId="314"/>
            <ac:picMk id="3" creationId="{C2C2B6C3-628E-8C19-3FD5-45061DE1CF1D}"/>
          </ac:picMkLst>
        </pc:picChg>
        <pc:picChg chg="add mod">
          <ac:chgData name="Md Kauser Ahmmed" userId="52274b19f6f9f0d8" providerId="LiveId" clId="{1318E390-AC24-4453-93D1-0870ED00DC04}" dt="2025-10-12T20:28:09.546" v="2284" actId="1076"/>
          <ac:picMkLst>
            <pc:docMk/>
            <pc:sldMk cId="639399535" sldId="314"/>
            <ac:picMk id="7" creationId="{586F2F9F-229F-D0CF-4E53-96D213C6EAEA}"/>
          </ac:picMkLst>
        </pc:picChg>
      </pc:sldChg>
      <pc:sldChg chg="addSp modSp mod">
        <pc:chgData name="Md Kauser Ahmmed" userId="52274b19f6f9f0d8" providerId="LiveId" clId="{1318E390-AC24-4453-93D1-0870ED00DC04}" dt="2025-10-12T20:32:27.415" v="2762" actId="20577"/>
        <pc:sldMkLst>
          <pc:docMk/>
          <pc:sldMk cId="3566646398" sldId="315"/>
        </pc:sldMkLst>
        <pc:spChg chg="mod">
          <ac:chgData name="Md Kauser Ahmmed" userId="52274b19f6f9f0d8" providerId="LiveId" clId="{1318E390-AC24-4453-93D1-0870ED00DC04}" dt="2025-10-12T20:32:27.415" v="2762" actId="20577"/>
          <ac:spMkLst>
            <pc:docMk/>
            <pc:sldMk cId="3566646398" sldId="315"/>
            <ac:spMk id="5" creationId="{1B07C49E-AFFC-EC46-8930-E4D428F5F943}"/>
          </ac:spMkLst>
        </pc:spChg>
        <pc:picChg chg="add mod">
          <ac:chgData name="Md Kauser Ahmmed" userId="52274b19f6f9f0d8" providerId="LiveId" clId="{1318E390-AC24-4453-93D1-0870ED00DC04}" dt="2025-10-12T20:31:09.414" v="2576" actId="1076"/>
          <ac:picMkLst>
            <pc:docMk/>
            <pc:sldMk cId="3566646398" sldId="315"/>
            <ac:picMk id="6" creationId="{BA6DE794-411E-ED2A-FB01-B076E54BBF15}"/>
          </ac:picMkLst>
        </pc:picChg>
      </pc:sldChg>
      <pc:sldChg chg="addSp modSp mod">
        <pc:chgData name="Md Kauser Ahmmed" userId="52274b19f6f9f0d8" providerId="LiveId" clId="{1318E390-AC24-4453-93D1-0870ED00DC04}" dt="2025-10-12T20:34:00.980" v="2910" actId="14100"/>
        <pc:sldMkLst>
          <pc:docMk/>
          <pc:sldMk cId="1398439132" sldId="316"/>
        </pc:sldMkLst>
        <pc:spChg chg="mod">
          <ac:chgData name="Md Kauser Ahmmed" userId="52274b19f6f9f0d8" providerId="LiveId" clId="{1318E390-AC24-4453-93D1-0870ED00DC04}" dt="2025-10-12T20:34:00.980" v="2910" actId="14100"/>
          <ac:spMkLst>
            <pc:docMk/>
            <pc:sldMk cId="1398439132" sldId="316"/>
            <ac:spMk id="5" creationId="{1B07C49E-AFFC-EC46-8930-E4D428F5F943}"/>
          </ac:spMkLst>
        </pc:spChg>
        <pc:picChg chg="add mod">
          <ac:chgData name="Md Kauser Ahmmed" userId="52274b19f6f9f0d8" providerId="LiveId" clId="{1318E390-AC24-4453-93D1-0870ED00DC04}" dt="2025-10-12T20:32:48.315" v="2765" actId="1076"/>
          <ac:picMkLst>
            <pc:docMk/>
            <pc:sldMk cId="1398439132" sldId="316"/>
            <ac:picMk id="6" creationId="{52E47A5C-6C6D-2020-8DDC-2A189716A7F0}"/>
          </ac:picMkLst>
        </pc:picChg>
      </pc:sldChg>
      <pc:sldChg chg="addSp modSp mod">
        <pc:chgData name="Md Kauser Ahmmed" userId="52274b19f6f9f0d8" providerId="LiveId" clId="{1318E390-AC24-4453-93D1-0870ED00DC04}" dt="2025-10-12T20:36:00.429" v="3152" actId="20577"/>
        <pc:sldMkLst>
          <pc:docMk/>
          <pc:sldMk cId="3975168428" sldId="317"/>
        </pc:sldMkLst>
        <pc:spChg chg="mod">
          <ac:chgData name="Md Kauser Ahmmed" userId="52274b19f6f9f0d8" providerId="LiveId" clId="{1318E390-AC24-4453-93D1-0870ED00DC04}" dt="2025-10-12T20:36:00.429" v="3152" actId="20577"/>
          <ac:spMkLst>
            <pc:docMk/>
            <pc:sldMk cId="3975168428" sldId="317"/>
            <ac:spMk id="5" creationId="{1B07C49E-AFFC-EC46-8930-E4D428F5F943}"/>
          </ac:spMkLst>
        </pc:spChg>
        <pc:picChg chg="add mod">
          <ac:chgData name="Md Kauser Ahmmed" userId="52274b19f6f9f0d8" providerId="LiveId" clId="{1318E390-AC24-4453-93D1-0870ED00DC04}" dt="2025-10-12T20:34:22.882" v="2915" actId="1076"/>
          <ac:picMkLst>
            <pc:docMk/>
            <pc:sldMk cId="3975168428" sldId="317"/>
            <ac:picMk id="6" creationId="{3BC46FF0-DB89-0257-F0B8-AEA115363E8D}"/>
          </ac:picMkLst>
        </pc:picChg>
      </pc:sldChg>
      <pc:sldChg chg="addSp modSp mod">
        <pc:chgData name="Md Kauser Ahmmed" userId="52274b19f6f9f0d8" providerId="LiveId" clId="{1318E390-AC24-4453-93D1-0870ED00DC04}" dt="2025-10-12T21:05:39.198" v="3362" actId="20577"/>
        <pc:sldMkLst>
          <pc:docMk/>
          <pc:sldMk cId="239597884" sldId="318"/>
        </pc:sldMkLst>
        <pc:spChg chg="mod">
          <ac:chgData name="Md Kauser Ahmmed" userId="52274b19f6f9f0d8" providerId="LiveId" clId="{1318E390-AC24-4453-93D1-0870ED00DC04}" dt="2025-10-12T21:05:39.198" v="3362" actId="20577"/>
          <ac:spMkLst>
            <pc:docMk/>
            <pc:sldMk cId="239597884" sldId="318"/>
            <ac:spMk id="5" creationId="{85D9F803-CDBC-C74C-AF1B-2B5937D1C241}"/>
          </ac:spMkLst>
        </pc:spChg>
        <pc:spChg chg="mod">
          <ac:chgData name="Md Kauser Ahmmed" userId="52274b19f6f9f0d8" providerId="LiveId" clId="{1318E390-AC24-4453-93D1-0870ED00DC04}" dt="2025-10-12T21:03:17.815" v="3344" actId="20577"/>
          <ac:spMkLst>
            <pc:docMk/>
            <pc:sldMk cId="239597884" sldId="318"/>
            <ac:spMk id="8" creationId="{2E0ECA32-E146-40DA-85CD-9677244BC3EC}"/>
          </ac:spMkLst>
        </pc:spChg>
        <pc:picChg chg="add mod">
          <ac:chgData name="Md Kauser Ahmmed" userId="52274b19f6f9f0d8" providerId="LiveId" clId="{1318E390-AC24-4453-93D1-0870ED00DC04}" dt="2025-10-12T21:03:26.985" v="3347" actId="1076"/>
          <ac:picMkLst>
            <pc:docMk/>
            <pc:sldMk cId="239597884" sldId="318"/>
            <ac:picMk id="4" creationId="{500B49F0-2393-57B4-B8C6-78B7FB359B57}"/>
          </ac:picMkLst>
        </pc:picChg>
      </pc:sldChg>
      <pc:sldChg chg="addSp modSp mod">
        <pc:chgData name="Md Kauser Ahmmed" userId="52274b19f6f9f0d8" providerId="LiveId" clId="{1318E390-AC24-4453-93D1-0870ED00DC04}" dt="2025-10-12T21:11:05.244" v="3589" actId="27636"/>
        <pc:sldMkLst>
          <pc:docMk/>
          <pc:sldMk cId="232499080" sldId="319"/>
        </pc:sldMkLst>
        <pc:spChg chg="mod">
          <ac:chgData name="Md Kauser Ahmmed" userId="52274b19f6f9f0d8" providerId="LiveId" clId="{1318E390-AC24-4453-93D1-0870ED00DC04}" dt="2025-10-12T21:10:29.501" v="3587" actId="20577"/>
          <ac:spMkLst>
            <pc:docMk/>
            <pc:sldMk cId="232499080" sldId="319"/>
            <ac:spMk id="5" creationId="{85D9F803-CDBC-C74C-AF1B-2B5937D1C241}"/>
          </ac:spMkLst>
        </pc:spChg>
        <pc:spChg chg="mod">
          <ac:chgData name="Md Kauser Ahmmed" userId="52274b19f6f9f0d8" providerId="LiveId" clId="{1318E390-AC24-4453-93D1-0870ED00DC04}" dt="2025-10-12T21:11:05.244" v="3589" actId="27636"/>
          <ac:spMkLst>
            <pc:docMk/>
            <pc:sldMk cId="232499080" sldId="319"/>
            <ac:spMk id="8" creationId="{34C97452-C78A-4701-B8AB-ABFE63D5BEDE}"/>
          </ac:spMkLst>
        </pc:spChg>
        <pc:picChg chg="add mod">
          <ac:chgData name="Md Kauser Ahmmed" userId="52274b19f6f9f0d8" providerId="LiveId" clId="{1318E390-AC24-4453-93D1-0870ED00DC04}" dt="2025-10-12T21:07:22.660" v="3365" actId="1076"/>
          <ac:picMkLst>
            <pc:docMk/>
            <pc:sldMk cId="232499080" sldId="319"/>
            <ac:picMk id="4" creationId="{91D429F4-6A14-89F5-D4FF-1AF8A5CD2291}"/>
          </ac:picMkLst>
        </pc:picChg>
      </pc:sldChg>
      <pc:sldChg chg="addSp modSp mod">
        <pc:chgData name="Md Kauser Ahmmed" userId="52274b19f6f9f0d8" providerId="LiveId" clId="{1318E390-AC24-4453-93D1-0870ED00DC04}" dt="2025-10-12T21:49:54.996" v="4164" actId="20577"/>
        <pc:sldMkLst>
          <pc:docMk/>
          <pc:sldMk cId="700132931" sldId="322"/>
        </pc:sldMkLst>
        <pc:spChg chg="mod">
          <ac:chgData name="Md Kauser Ahmmed" userId="52274b19f6f9f0d8" providerId="LiveId" clId="{1318E390-AC24-4453-93D1-0870ED00DC04}" dt="2025-10-12T21:49:37.333" v="4156" actId="1076"/>
          <ac:spMkLst>
            <pc:docMk/>
            <pc:sldMk cId="700132931" sldId="322"/>
            <ac:spMk id="5" creationId="{85D9F803-CDBC-C74C-AF1B-2B5937D1C241}"/>
          </ac:spMkLst>
        </pc:spChg>
        <pc:spChg chg="mod">
          <ac:chgData name="Md Kauser Ahmmed" userId="52274b19f6f9f0d8" providerId="LiveId" clId="{1318E390-AC24-4453-93D1-0870ED00DC04}" dt="2025-10-12T21:49:54.996" v="4164" actId="20577"/>
          <ac:spMkLst>
            <pc:docMk/>
            <pc:sldMk cId="700132931" sldId="322"/>
            <ac:spMk id="8" creationId="{9456A072-47A6-4424-9ABE-F398119040DD}"/>
          </ac:spMkLst>
        </pc:spChg>
        <pc:picChg chg="add mod">
          <ac:chgData name="Md Kauser Ahmmed" userId="52274b19f6f9f0d8" providerId="LiveId" clId="{1318E390-AC24-4453-93D1-0870ED00DC04}" dt="2025-10-12T21:16:12.877" v="3708" actId="1076"/>
          <ac:picMkLst>
            <pc:docMk/>
            <pc:sldMk cId="700132931" sldId="322"/>
            <ac:picMk id="4" creationId="{23E61AC3-0436-EE3C-24FC-75DFD9E5D3A6}"/>
          </ac:picMkLst>
        </pc:picChg>
      </pc:sldChg>
      <pc:sldChg chg="addSp modSp mod">
        <pc:chgData name="Md Kauser Ahmmed" userId="52274b19f6f9f0d8" providerId="LiveId" clId="{1318E390-AC24-4453-93D1-0870ED00DC04}" dt="2025-10-12T21:24:35.469" v="3786" actId="1076"/>
        <pc:sldMkLst>
          <pc:docMk/>
          <pc:sldMk cId="1866160706" sldId="323"/>
        </pc:sldMkLst>
        <pc:spChg chg="mod">
          <ac:chgData name="Md Kauser Ahmmed" userId="52274b19f6f9f0d8" providerId="LiveId" clId="{1318E390-AC24-4453-93D1-0870ED00DC04}" dt="2025-10-12T21:24:35.469" v="3786" actId="1076"/>
          <ac:spMkLst>
            <pc:docMk/>
            <pc:sldMk cId="1866160706" sldId="323"/>
            <ac:spMk id="5" creationId="{85D9F803-CDBC-C74C-AF1B-2B5937D1C241}"/>
          </ac:spMkLst>
        </pc:spChg>
        <pc:spChg chg="mod">
          <ac:chgData name="Md Kauser Ahmmed" userId="52274b19f6f9f0d8" providerId="LiveId" clId="{1318E390-AC24-4453-93D1-0870ED00DC04}" dt="2025-10-12T21:21:10.286" v="3747" actId="20577"/>
          <ac:spMkLst>
            <pc:docMk/>
            <pc:sldMk cId="1866160706" sldId="323"/>
            <ac:spMk id="8" creationId="{4EF94599-779E-457E-B57B-6063EBF7A840}"/>
          </ac:spMkLst>
        </pc:spChg>
        <pc:picChg chg="add mod">
          <ac:chgData name="Md Kauser Ahmmed" userId="52274b19f6f9f0d8" providerId="LiveId" clId="{1318E390-AC24-4453-93D1-0870ED00DC04}" dt="2025-10-12T21:20:39.640" v="3714" actId="1076"/>
          <ac:picMkLst>
            <pc:docMk/>
            <pc:sldMk cId="1866160706" sldId="323"/>
            <ac:picMk id="4" creationId="{32A3D5F3-F1FD-ACC7-7D17-E87C82D6564C}"/>
          </ac:picMkLst>
        </pc:picChg>
      </pc:sldChg>
      <pc:sldChg chg="addSp modSp mod">
        <pc:chgData name="Md Kauser Ahmmed" userId="52274b19f6f9f0d8" providerId="LiveId" clId="{1318E390-AC24-4453-93D1-0870ED00DC04}" dt="2025-10-12T21:48:14.821" v="4132" actId="1076"/>
        <pc:sldMkLst>
          <pc:docMk/>
          <pc:sldMk cId="252359608" sldId="324"/>
        </pc:sldMkLst>
        <pc:spChg chg="mod">
          <ac:chgData name="Md Kauser Ahmmed" userId="52274b19f6f9f0d8" providerId="LiveId" clId="{1318E390-AC24-4453-93D1-0870ED00DC04}" dt="2025-10-12T21:48:14.821" v="4132" actId="1076"/>
          <ac:spMkLst>
            <pc:docMk/>
            <pc:sldMk cId="252359608" sldId="324"/>
            <ac:spMk id="5" creationId="{85D9F803-CDBC-C74C-AF1B-2B5937D1C241}"/>
          </ac:spMkLst>
        </pc:spChg>
        <pc:spChg chg="mod">
          <ac:chgData name="Md Kauser Ahmmed" userId="52274b19f6f9f0d8" providerId="LiveId" clId="{1318E390-AC24-4453-93D1-0870ED00DC04}" dt="2025-10-12T21:47:49.160" v="4125" actId="20577"/>
          <ac:spMkLst>
            <pc:docMk/>
            <pc:sldMk cId="252359608" sldId="324"/>
            <ac:spMk id="12" creationId="{4D271BF5-BAA1-4CEB-A575-76A097FABBBA}"/>
          </ac:spMkLst>
        </pc:spChg>
        <pc:picChg chg="add mod">
          <ac:chgData name="Md Kauser Ahmmed" userId="52274b19f6f9f0d8" providerId="LiveId" clId="{1318E390-AC24-4453-93D1-0870ED00DC04}" dt="2025-10-12T21:48:12.191" v="4131" actId="1076"/>
          <ac:picMkLst>
            <pc:docMk/>
            <pc:sldMk cId="252359608" sldId="324"/>
            <ac:picMk id="4" creationId="{E1BE4F24-0B02-E4D2-42BB-36BF012E17F9}"/>
          </ac:picMkLst>
        </pc:picChg>
      </pc:sldChg>
      <pc:sldChg chg="modSp mod">
        <pc:chgData name="Md Kauser Ahmmed" userId="52274b19f6f9f0d8" providerId="LiveId" clId="{1318E390-AC24-4453-93D1-0870ED00DC04}" dt="2025-10-12T15:08:19.717" v="38" actId="20577"/>
        <pc:sldMkLst>
          <pc:docMk/>
          <pc:sldMk cId="1277611629" sldId="327"/>
        </pc:sldMkLst>
        <pc:spChg chg="mod">
          <ac:chgData name="Md Kauser Ahmmed" userId="52274b19f6f9f0d8" providerId="LiveId" clId="{1318E390-AC24-4453-93D1-0870ED00DC04}" dt="2025-10-12T15:08:19.717" v="38" actId="20577"/>
          <ac:spMkLst>
            <pc:docMk/>
            <pc:sldMk cId="1277611629" sldId="327"/>
            <ac:spMk id="6" creationId="{2C36AF9D-A911-994B-90EA-013D4CDA5604}"/>
          </ac:spMkLst>
        </pc:spChg>
      </pc:sldChg>
      <pc:sldChg chg="modSp mod">
        <pc:chgData name="Md Kauser Ahmmed" userId="52274b19f6f9f0d8" providerId="LiveId" clId="{1318E390-AC24-4453-93D1-0870ED00DC04}" dt="2025-10-12T15:22:42.550" v="97" actId="20577"/>
        <pc:sldMkLst>
          <pc:docMk/>
          <pc:sldMk cId="1980221439" sldId="331"/>
        </pc:sldMkLst>
        <pc:spChg chg="mod">
          <ac:chgData name="Md Kauser Ahmmed" userId="52274b19f6f9f0d8" providerId="LiveId" clId="{1318E390-AC24-4453-93D1-0870ED00DC04}" dt="2025-10-12T15:22:42.550" v="97" actId="20577"/>
          <ac:spMkLst>
            <pc:docMk/>
            <pc:sldMk cId="1980221439" sldId="331"/>
            <ac:spMk id="10" creationId="{79EF1473-3ADD-43F1-A495-57AAB7FD902F}"/>
          </ac:spMkLst>
        </pc:spChg>
      </pc:sldChg>
      <pc:sldChg chg="modSp mod">
        <pc:chgData name="Md Kauser Ahmmed" userId="52274b19f6f9f0d8" providerId="LiveId" clId="{1318E390-AC24-4453-93D1-0870ED00DC04}" dt="2025-10-12T15:23:52.342" v="120" actId="27636"/>
        <pc:sldMkLst>
          <pc:docMk/>
          <pc:sldMk cId="2560061391" sldId="332"/>
        </pc:sldMkLst>
        <pc:spChg chg="mod">
          <ac:chgData name="Md Kauser Ahmmed" userId="52274b19f6f9f0d8" providerId="LiveId" clId="{1318E390-AC24-4453-93D1-0870ED00DC04}" dt="2025-10-12T15:23:52.342" v="120" actId="27636"/>
          <ac:spMkLst>
            <pc:docMk/>
            <pc:sldMk cId="2560061391" sldId="332"/>
            <ac:spMk id="5" creationId="{8E999A1B-8752-489F-A63B-EA2F60186B5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0DE608-DCA1-4456-A7CA-C72DB1DF058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55DDE1B6-BEDC-402D-B205-32DD5D23D60F}">
      <dgm:prSet phldrT="[Text]"/>
      <dgm:spPr/>
      <dgm:t>
        <a:bodyPr/>
        <a:lstStyle/>
        <a:p>
          <a:r>
            <a:rPr lang="en-US" b="1" i="0" dirty="0">
              <a:solidFill>
                <a:schemeClr val="bg1"/>
              </a:solidFill>
              <a:effectLst/>
              <a:latin typeface="quote-cjk-patch"/>
            </a:rPr>
            <a:t>Data Loading</a:t>
          </a:r>
          <a:endParaRPr lang="en-US" b="1" dirty="0">
            <a:solidFill>
              <a:schemeClr val="bg1"/>
            </a:solidFill>
          </a:endParaRPr>
        </a:p>
      </dgm:t>
    </dgm:pt>
    <dgm:pt modelId="{208D0D67-1C13-408B-ABC5-8F23B6CD4DEC}" type="parTrans" cxnId="{1CC7DAE0-F4F2-40FB-A681-A6C3EAC874C3}">
      <dgm:prSet/>
      <dgm:spPr/>
      <dgm:t>
        <a:bodyPr/>
        <a:lstStyle/>
        <a:p>
          <a:endParaRPr lang="en-US" b="1">
            <a:solidFill>
              <a:schemeClr val="bg1"/>
            </a:solidFill>
          </a:endParaRPr>
        </a:p>
      </dgm:t>
    </dgm:pt>
    <dgm:pt modelId="{7F567449-F375-4CC2-AEA7-50B86445D33A}" type="sibTrans" cxnId="{1CC7DAE0-F4F2-40FB-A681-A6C3EAC874C3}">
      <dgm:prSet/>
      <dgm:spPr/>
      <dgm:t>
        <a:bodyPr/>
        <a:lstStyle/>
        <a:p>
          <a:endParaRPr lang="en-US" b="1">
            <a:solidFill>
              <a:schemeClr val="bg1"/>
            </a:solidFill>
          </a:endParaRPr>
        </a:p>
      </dgm:t>
    </dgm:pt>
    <dgm:pt modelId="{173D7BEB-F768-448F-8278-8ABF0461122E}">
      <dgm:prSet phldrT="[Text]"/>
      <dgm:spPr/>
      <dgm:t>
        <a:bodyPr/>
        <a:lstStyle/>
        <a:p>
          <a:r>
            <a:rPr lang="en-US" b="1" i="0" dirty="0">
              <a:solidFill>
                <a:schemeClr val="bg1"/>
              </a:solidFill>
              <a:effectLst/>
              <a:latin typeface="quote-cjk-patch"/>
            </a:rPr>
            <a:t>Feature/Label Preparation</a:t>
          </a:r>
          <a:endParaRPr lang="en-US" b="1" dirty="0">
            <a:solidFill>
              <a:schemeClr val="bg1"/>
            </a:solidFill>
          </a:endParaRPr>
        </a:p>
      </dgm:t>
    </dgm:pt>
    <dgm:pt modelId="{B7F35015-60A5-4816-AB6C-B804644C0708}" type="parTrans" cxnId="{226151BE-25E7-4BB1-ADA5-8341A6430313}">
      <dgm:prSet/>
      <dgm:spPr/>
      <dgm:t>
        <a:bodyPr/>
        <a:lstStyle/>
        <a:p>
          <a:endParaRPr lang="en-US" b="1">
            <a:solidFill>
              <a:schemeClr val="bg1"/>
            </a:solidFill>
          </a:endParaRPr>
        </a:p>
      </dgm:t>
    </dgm:pt>
    <dgm:pt modelId="{BE481D84-983B-486F-937D-F2380708E460}" type="sibTrans" cxnId="{226151BE-25E7-4BB1-ADA5-8341A6430313}">
      <dgm:prSet/>
      <dgm:spPr/>
      <dgm:t>
        <a:bodyPr/>
        <a:lstStyle/>
        <a:p>
          <a:endParaRPr lang="en-US" b="1">
            <a:solidFill>
              <a:schemeClr val="bg1"/>
            </a:solidFill>
          </a:endParaRPr>
        </a:p>
      </dgm:t>
    </dgm:pt>
    <dgm:pt modelId="{14DE0B93-6CE8-41EE-95A2-C5FEB9D63DCB}">
      <dgm:prSet phldrT="[Text]"/>
      <dgm:spPr/>
      <dgm:t>
        <a:bodyPr/>
        <a:lstStyle/>
        <a:p>
          <a:r>
            <a:rPr lang="en-US" b="1" i="0" dirty="0">
              <a:solidFill>
                <a:schemeClr val="bg1"/>
              </a:solidFill>
              <a:effectLst/>
              <a:latin typeface="quote-cjk-patch"/>
            </a:rPr>
            <a:t>Data Standardization</a:t>
          </a:r>
          <a:endParaRPr lang="en-US" b="1" dirty="0">
            <a:solidFill>
              <a:schemeClr val="bg1"/>
            </a:solidFill>
          </a:endParaRPr>
        </a:p>
      </dgm:t>
    </dgm:pt>
    <dgm:pt modelId="{76EC4C19-ADE6-44B2-92DC-70A2832228FE}" type="parTrans" cxnId="{5D442563-1747-4EA9-ABDD-C93125E3CE5A}">
      <dgm:prSet/>
      <dgm:spPr/>
      <dgm:t>
        <a:bodyPr/>
        <a:lstStyle/>
        <a:p>
          <a:endParaRPr lang="en-US" b="1">
            <a:solidFill>
              <a:schemeClr val="bg1"/>
            </a:solidFill>
          </a:endParaRPr>
        </a:p>
      </dgm:t>
    </dgm:pt>
    <dgm:pt modelId="{F8AB78CA-3D76-45C6-B96F-66E834C8E526}" type="sibTrans" cxnId="{5D442563-1747-4EA9-ABDD-C93125E3CE5A}">
      <dgm:prSet/>
      <dgm:spPr/>
      <dgm:t>
        <a:bodyPr/>
        <a:lstStyle/>
        <a:p>
          <a:endParaRPr lang="en-US" b="1">
            <a:solidFill>
              <a:schemeClr val="bg1"/>
            </a:solidFill>
          </a:endParaRPr>
        </a:p>
      </dgm:t>
    </dgm:pt>
    <dgm:pt modelId="{4F720ADF-345E-42DC-AD34-31B7F6F512E0}">
      <dgm:prSet phldrT="[Text]"/>
      <dgm:spPr/>
      <dgm:t>
        <a:bodyPr/>
        <a:lstStyle/>
        <a:p>
          <a:r>
            <a:rPr lang="en-US" b="1" i="0" dirty="0">
              <a:solidFill>
                <a:schemeClr val="bg1"/>
              </a:solidFill>
              <a:effectLst/>
              <a:latin typeface="quote-cjk-patch"/>
            </a:rPr>
            <a:t>Train-Test Split</a:t>
          </a:r>
          <a:endParaRPr lang="en-US" b="1" dirty="0">
            <a:solidFill>
              <a:schemeClr val="bg1"/>
            </a:solidFill>
          </a:endParaRPr>
        </a:p>
      </dgm:t>
    </dgm:pt>
    <dgm:pt modelId="{45C3D635-12F5-4EAC-83C7-A9A61B6C8953}" type="parTrans" cxnId="{C4BA1AF1-7F53-4E9C-BDE7-57B0C8E38DAF}">
      <dgm:prSet/>
      <dgm:spPr/>
      <dgm:t>
        <a:bodyPr/>
        <a:lstStyle/>
        <a:p>
          <a:endParaRPr lang="en-US" b="1">
            <a:solidFill>
              <a:schemeClr val="bg1"/>
            </a:solidFill>
          </a:endParaRPr>
        </a:p>
      </dgm:t>
    </dgm:pt>
    <dgm:pt modelId="{50EACE95-40A5-4E3E-AACC-FE34A981221F}" type="sibTrans" cxnId="{C4BA1AF1-7F53-4E9C-BDE7-57B0C8E38DAF}">
      <dgm:prSet/>
      <dgm:spPr/>
      <dgm:t>
        <a:bodyPr/>
        <a:lstStyle/>
        <a:p>
          <a:endParaRPr lang="en-US" b="1">
            <a:solidFill>
              <a:schemeClr val="bg1"/>
            </a:solidFill>
          </a:endParaRPr>
        </a:p>
      </dgm:t>
    </dgm:pt>
    <dgm:pt modelId="{CDE7059B-308F-457D-97A2-5D709339EED3}">
      <dgm:prSet phldrT="[Text]"/>
      <dgm:spPr/>
      <dgm:t>
        <a:bodyPr/>
        <a:lstStyle/>
        <a:p>
          <a:r>
            <a:rPr lang="en-US" b="1" i="0" dirty="0">
              <a:solidFill>
                <a:schemeClr val="bg1"/>
              </a:solidFill>
              <a:effectLst/>
              <a:latin typeface="quote-cjk-patch"/>
            </a:rPr>
            <a:t>Model Selection (Logistic Regression, SVM, Decision Tree)</a:t>
          </a:r>
          <a:endParaRPr lang="en-US" b="1" dirty="0">
            <a:solidFill>
              <a:schemeClr val="bg1"/>
            </a:solidFill>
          </a:endParaRPr>
        </a:p>
      </dgm:t>
    </dgm:pt>
    <dgm:pt modelId="{FFA0CA24-0A5D-45D0-9A0F-9EC1B9D77B7B}" type="parTrans" cxnId="{2D3CB00E-E03C-49C3-A7A3-1B23018FC9D9}">
      <dgm:prSet/>
      <dgm:spPr/>
      <dgm:t>
        <a:bodyPr/>
        <a:lstStyle/>
        <a:p>
          <a:endParaRPr lang="en-US" b="1">
            <a:solidFill>
              <a:schemeClr val="bg1"/>
            </a:solidFill>
          </a:endParaRPr>
        </a:p>
      </dgm:t>
    </dgm:pt>
    <dgm:pt modelId="{99D10B92-5F81-4DB5-A672-81CFC992D31C}" type="sibTrans" cxnId="{2D3CB00E-E03C-49C3-A7A3-1B23018FC9D9}">
      <dgm:prSet/>
      <dgm:spPr/>
      <dgm:t>
        <a:bodyPr/>
        <a:lstStyle/>
        <a:p>
          <a:endParaRPr lang="en-US" b="1">
            <a:solidFill>
              <a:schemeClr val="bg1"/>
            </a:solidFill>
          </a:endParaRPr>
        </a:p>
      </dgm:t>
    </dgm:pt>
    <dgm:pt modelId="{B2B412D2-573E-40A7-AC8D-14582B467BBC}">
      <dgm:prSet phldrT="[Text]"/>
      <dgm:spPr/>
      <dgm:t>
        <a:bodyPr/>
        <a:lstStyle/>
        <a:p>
          <a:r>
            <a:rPr lang="en-US" b="1" i="0" dirty="0">
              <a:solidFill>
                <a:schemeClr val="bg1"/>
              </a:solidFill>
              <a:effectLst/>
              <a:latin typeface="quote-cjk-patch"/>
            </a:rPr>
            <a:t>Hyperparameter Tuning via </a:t>
          </a:r>
          <a:r>
            <a:rPr lang="en-US" b="1" i="0" dirty="0" err="1">
              <a:solidFill>
                <a:schemeClr val="bg1"/>
              </a:solidFill>
              <a:effectLst/>
              <a:latin typeface="quote-cjk-patch"/>
            </a:rPr>
            <a:t>GridSearchCV</a:t>
          </a:r>
          <a:endParaRPr lang="en-US" b="1" dirty="0">
            <a:solidFill>
              <a:schemeClr val="bg1"/>
            </a:solidFill>
          </a:endParaRPr>
        </a:p>
      </dgm:t>
    </dgm:pt>
    <dgm:pt modelId="{13A24902-6632-4CDF-92B3-3FD87B1A2212}" type="parTrans" cxnId="{FE10F968-CEC9-4E3F-97BC-74F40C260838}">
      <dgm:prSet/>
      <dgm:spPr/>
      <dgm:t>
        <a:bodyPr/>
        <a:lstStyle/>
        <a:p>
          <a:endParaRPr lang="en-US" b="1">
            <a:solidFill>
              <a:schemeClr val="bg1"/>
            </a:solidFill>
          </a:endParaRPr>
        </a:p>
      </dgm:t>
    </dgm:pt>
    <dgm:pt modelId="{B6017C53-3A2C-495C-9F17-DBDB464C9755}" type="sibTrans" cxnId="{FE10F968-CEC9-4E3F-97BC-74F40C260838}">
      <dgm:prSet/>
      <dgm:spPr/>
      <dgm:t>
        <a:bodyPr/>
        <a:lstStyle/>
        <a:p>
          <a:endParaRPr lang="en-US" b="1">
            <a:solidFill>
              <a:schemeClr val="bg1"/>
            </a:solidFill>
          </a:endParaRPr>
        </a:p>
      </dgm:t>
    </dgm:pt>
    <dgm:pt modelId="{ADDB1A7C-4F2D-4884-91D5-337EF271CFC5}">
      <dgm:prSet phldrT="[Text]"/>
      <dgm:spPr/>
      <dgm:t>
        <a:bodyPr/>
        <a:lstStyle/>
        <a:p>
          <a:r>
            <a:rPr lang="en-US" b="1" i="0" dirty="0">
              <a:solidFill>
                <a:schemeClr val="bg1"/>
              </a:solidFill>
              <a:effectLst/>
              <a:latin typeface="quote-cjk-patch"/>
            </a:rPr>
            <a:t>Model Evaluation</a:t>
          </a:r>
          <a:endParaRPr lang="en-US" b="1" dirty="0">
            <a:solidFill>
              <a:schemeClr val="bg1"/>
            </a:solidFill>
          </a:endParaRPr>
        </a:p>
      </dgm:t>
    </dgm:pt>
    <dgm:pt modelId="{47DB7FAD-BB3B-4D7E-815F-AA29B5662267}" type="parTrans" cxnId="{7815183A-AE5F-4209-8D0A-8295BB56990E}">
      <dgm:prSet/>
      <dgm:spPr/>
      <dgm:t>
        <a:bodyPr/>
        <a:lstStyle/>
        <a:p>
          <a:endParaRPr lang="en-US" b="1">
            <a:solidFill>
              <a:schemeClr val="bg1"/>
            </a:solidFill>
          </a:endParaRPr>
        </a:p>
      </dgm:t>
    </dgm:pt>
    <dgm:pt modelId="{855CA1F4-6CC5-4EF7-A271-0091F0216061}" type="sibTrans" cxnId="{7815183A-AE5F-4209-8D0A-8295BB56990E}">
      <dgm:prSet/>
      <dgm:spPr/>
      <dgm:t>
        <a:bodyPr/>
        <a:lstStyle/>
        <a:p>
          <a:endParaRPr lang="en-US" b="1">
            <a:solidFill>
              <a:schemeClr val="bg1"/>
            </a:solidFill>
          </a:endParaRPr>
        </a:p>
      </dgm:t>
    </dgm:pt>
    <dgm:pt modelId="{C3B7F37C-EED3-4571-A483-63B4538812EA}">
      <dgm:prSet phldrT="[Text]"/>
      <dgm:spPr/>
      <dgm:t>
        <a:bodyPr/>
        <a:lstStyle/>
        <a:p>
          <a:r>
            <a:rPr lang="en-US" b="1" i="0" dirty="0">
              <a:solidFill>
                <a:schemeClr val="bg1"/>
              </a:solidFill>
              <a:effectLst/>
              <a:latin typeface="quote-cjk-patch"/>
            </a:rPr>
            <a:t>Performance Comparison</a:t>
          </a:r>
          <a:endParaRPr lang="en-US" b="1" dirty="0">
            <a:solidFill>
              <a:schemeClr val="bg1"/>
            </a:solidFill>
          </a:endParaRPr>
        </a:p>
      </dgm:t>
    </dgm:pt>
    <dgm:pt modelId="{984A4D87-6AD0-474A-B291-71FB2567C26A}" type="parTrans" cxnId="{33802C91-ED4E-42C4-B1B1-79380A534097}">
      <dgm:prSet/>
      <dgm:spPr/>
      <dgm:t>
        <a:bodyPr/>
        <a:lstStyle/>
        <a:p>
          <a:endParaRPr lang="en-US" b="1">
            <a:solidFill>
              <a:schemeClr val="bg1"/>
            </a:solidFill>
          </a:endParaRPr>
        </a:p>
      </dgm:t>
    </dgm:pt>
    <dgm:pt modelId="{46A34794-CC4B-4BF2-AA2F-30F4EEAE0453}" type="sibTrans" cxnId="{33802C91-ED4E-42C4-B1B1-79380A534097}">
      <dgm:prSet/>
      <dgm:spPr/>
      <dgm:t>
        <a:bodyPr/>
        <a:lstStyle/>
        <a:p>
          <a:endParaRPr lang="en-US" b="1">
            <a:solidFill>
              <a:schemeClr val="bg1"/>
            </a:solidFill>
          </a:endParaRPr>
        </a:p>
      </dgm:t>
    </dgm:pt>
    <dgm:pt modelId="{83BBBDA9-03ED-42A7-ADDC-D9E6625FD116}">
      <dgm:prSet phldrT="[Text]"/>
      <dgm:spPr/>
      <dgm:t>
        <a:bodyPr/>
        <a:lstStyle/>
        <a:p>
          <a:r>
            <a:rPr lang="en-US" b="1" i="0" dirty="0">
              <a:solidFill>
                <a:schemeClr val="bg1"/>
              </a:solidFill>
              <a:effectLst/>
              <a:latin typeface="quote-cjk-patch"/>
            </a:rPr>
            <a:t>Best Model Selection</a:t>
          </a:r>
          <a:endParaRPr lang="en-US" b="1" dirty="0">
            <a:solidFill>
              <a:schemeClr val="bg1"/>
            </a:solidFill>
          </a:endParaRPr>
        </a:p>
      </dgm:t>
    </dgm:pt>
    <dgm:pt modelId="{164BE042-EDE6-4EE4-A0D2-B21A7B444D92}" type="parTrans" cxnId="{0EBA5684-8D19-456C-B2A7-DDE0EA0FA82A}">
      <dgm:prSet/>
      <dgm:spPr/>
      <dgm:t>
        <a:bodyPr/>
        <a:lstStyle/>
        <a:p>
          <a:endParaRPr lang="en-US" b="1">
            <a:solidFill>
              <a:schemeClr val="bg1"/>
            </a:solidFill>
          </a:endParaRPr>
        </a:p>
      </dgm:t>
    </dgm:pt>
    <dgm:pt modelId="{9DA41E5E-7470-4911-BE69-18C62486E733}" type="sibTrans" cxnId="{0EBA5684-8D19-456C-B2A7-DDE0EA0FA82A}">
      <dgm:prSet/>
      <dgm:spPr/>
      <dgm:t>
        <a:bodyPr/>
        <a:lstStyle/>
        <a:p>
          <a:endParaRPr lang="en-US" b="1">
            <a:solidFill>
              <a:schemeClr val="bg1"/>
            </a:solidFill>
          </a:endParaRPr>
        </a:p>
      </dgm:t>
    </dgm:pt>
    <dgm:pt modelId="{BE270C7E-6C66-4FC1-AB0C-4A702CF79619}" type="pres">
      <dgm:prSet presAssocID="{F60DE608-DCA1-4456-A7CA-C72DB1DF0587}" presName="rootnode" presStyleCnt="0">
        <dgm:presLayoutVars>
          <dgm:chMax/>
          <dgm:chPref/>
          <dgm:dir/>
          <dgm:animLvl val="lvl"/>
        </dgm:presLayoutVars>
      </dgm:prSet>
      <dgm:spPr/>
    </dgm:pt>
    <dgm:pt modelId="{0DAAF054-87A8-4362-B4DD-B150E80266BC}" type="pres">
      <dgm:prSet presAssocID="{55DDE1B6-BEDC-402D-B205-32DD5D23D60F}" presName="composite" presStyleCnt="0"/>
      <dgm:spPr/>
    </dgm:pt>
    <dgm:pt modelId="{686205F6-1438-438E-ACF2-1529D9BE49D9}" type="pres">
      <dgm:prSet presAssocID="{55DDE1B6-BEDC-402D-B205-32DD5D23D60F}" presName="bentUpArrow1" presStyleLbl="alignImgPlace1" presStyleIdx="0" presStyleCnt="8"/>
      <dgm:spPr/>
    </dgm:pt>
    <dgm:pt modelId="{B03B9431-B0A3-480A-A0CD-77A182A4A38D}" type="pres">
      <dgm:prSet presAssocID="{55DDE1B6-BEDC-402D-B205-32DD5D23D60F}" presName="ParentText" presStyleLbl="node1" presStyleIdx="0" presStyleCnt="9">
        <dgm:presLayoutVars>
          <dgm:chMax val="1"/>
          <dgm:chPref val="1"/>
          <dgm:bulletEnabled val="1"/>
        </dgm:presLayoutVars>
      </dgm:prSet>
      <dgm:spPr/>
    </dgm:pt>
    <dgm:pt modelId="{83A8E743-F22A-4034-968C-664B86F54B94}" type="pres">
      <dgm:prSet presAssocID="{55DDE1B6-BEDC-402D-B205-32DD5D23D60F}" presName="ChildText" presStyleLbl="revTx" presStyleIdx="0" presStyleCnt="8">
        <dgm:presLayoutVars>
          <dgm:chMax val="0"/>
          <dgm:chPref val="0"/>
          <dgm:bulletEnabled val="1"/>
        </dgm:presLayoutVars>
      </dgm:prSet>
      <dgm:spPr/>
    </dgm:pt>
    <dgm:pt modelId="{F5C4A99A-918B-4141-B7A0-4D8AA7A83BFF}" type="pres">
      <dgm:prSet presAssocID="{7F567449-F375-4CC2-AEA7-50B86445D33A}" presName="sibTrans" presStyleCnt="0"/>
      <dgm:spPr/>
    </dgm:pt>
    <dgm:pt modelId="{D5F7B5E9-9D31-436B-956D-D8D7336E9101}" type="pres">
      <dgm:prSet presAssocID="{173D7BEB-F768-448F-8278-8ABF0461122E}" presName="composite" presStyleCnt="0"/>
      <dgm:spPr/>
    </dgm:pt>
    <dgm:pt modelId="{233A3EC4-8AC6-4BB8-9709-5791A48AB2D9}" type="pres">
      <dgm:prSet presAssocID="{173D7BEB-F768-448F-8278-8ABF0461122E}" presName="bentUpArrow1" presStyleLbl="alignImgPlace1" presStyleIdx="1" presStyleCnt="8"/>
      <dgm:spPr/>
    </dgm:pt>
    <dgm:pt modelId="{FD181C74-BFA6-4AB5-8821-2B833D6E0BB7}" type="pres">
      <dgm:prSet presAssocID="{173D7BEB-F768-448F-8278-8ABF0461122E}" presName="ParentText" presStyleLbl="node1" presStyleIdx="1" presStyleCnt="9">
        <dgm:presLayoutVars>
          <dgm:chMax val="1"/>
          <dgm:chPref val="1"/>
          <dgm:bulletEnabled val="1"/>
        </dgm:presLayoutVars>
      </dgm:prSet>
      <dgm:spPr/>
    </dgm:pt>
    <dgm:pt modelId="{3FD5276F-05D0-4869-8131-EAD66F73D1BA}" type="pres">
      <dgm:prSet presAssocID="{173D7BEB-F768-448F-8278-8ABF0461122E}" presName="ChildText" presStyleLbl="revTx" presStyleIdx="1" presStyleCnt="8">
        <dgm:presLayoutVars>
          <dgm:chMax val="0"/>
          <dgm:chPref val="0"/>
          <dgm:bulletEnabled val="1"/>
        </dgm:presLayoutVars>
      </dgm:prSet>
      <dgm:spPr/>
    </dgm:pt>
    <dgm:pt modelId="{F92FCEDD-B1CF-41EF-929B-F694E089593F}" type="pres">
      <dgm:prSet presAssocID="{BE481D84-983B-486F-937D-F2380708E460}" presName="sibTrans" presStyleCnt="0"/>
      <dgm:spPr/>
    </dgm:pt>
    <dgm:pt modelId="{62D81DE7-6219-4303-9845-06AA443EE677}" type="pres">
      <dgm:prSet presAssocID="{14DE0B93-6CE8-41EE-95A2-C5FEB9D63DCB}" presName="composite" presStyleCnt="0"/>
      <dgm:spPr/>
    </dgm:pt>
    <dgm:pt modelId="{26DA94E7-A49D-41BE-B072-649D5C1E71EF}" type="pres">
      <dgm:prSet presAssocID="{14DE0B93-6CE8-41EE-95A2-C5FEB9D63DCB}" presName="bentUpArrow1" presStyleLbl="alignImgPlace1" presStyleIdx="2" presStyleCnt="8"/>
      <dgm:spPr/>
    </dgm:pt>
    <dgm:pt modelId="{52FE2047-8189-4AA7-A9E7-CD9B16C8ABF5}" type="pres">
      <dgm:prSet presAssocID="{14DE0B93-6CE8-41EE-95A2-C5FEB9D63DCB}" presName="ParentText" presStyleLbl="node1" presStyleIdx="2" presStyleCnt="9">
        <dgm:presLayoutVars>
          <dgm:chMax val="1"/>
          <dgm:chPref val="1"/>
          <dgm:bulletEnabled val="1"/>
        </dgm:presLayoutVars>
      </dgm:prSet>
      <dgm:spPr/>
    </dgm:pt>
    <dgm:pt modelId="{87DFC1BB-1F12-483B-A7F5-CD626261276B}" type="pres">
      <dgm:prSet presAssocID="{14DE0B93-6CE8-41EE-95A2-C5FEB9D63DCB}" presName="ChildText" presStyleLbl="revTx" presStyleIdx="2" presStyleCnt="8">
        <dgm:presLayoutVars>
          <dgm:chMax val="0"/>
          <dgm:chPref val="0"/>
          <dgm:bulletEnabled val="1"/>
        </dgm:presLayoutVars>
      </dgm:prSet>
      <dgm:spPr/>
    </dgm:pt>
    <dgm:pt modelId="{664AE5CE-AEB8-4501-9B26-A02F83532219}" type="pres">
      <dgm:prSet presAssocID="{F8AB78CA-3D76-45C6-B96F-66E834C8E526}" presName="sibTrans" presStyleCnt="0"/>
      <dgm:spPr/>
    </dgm:pt>
    <dgm:pt modelId="{704E7305-6A75-4DD5-9249-DD09521A6B88}" type="pres">
      <dgm:prSet presAssocID="{4F720ADF-345E-42DC-AD34-31B7F6F512E0}" presName="composite" presStyleCnt="0"/>
      <dgm:spPr/>
    </dgm:pt>
    <dgm:pt modelId="{6C952DDA-2861-4C95-A513-817B9AC09D83}" type="pres">
      <dgm:prSet presAssocID="{4F720ADF-345E-42DC-AD34-31B7F6F512E0}" presName="bentUpArrow1" presStyleLbl="alignImgPlace1" presStyleIdx="3" presStyleCnt="8"/>
      <dgm:spPr/>
    </dgm:pt>
    <dgm:pt modelId="{459BFC36-B98C-49FE-BDFF-0D0DA2F17015}" type="pres">
      <dgm:prSet presAssocID="{4F720ADF-345E-42DC-AD34-31B7F6F512E0}" presName="ParentText" presStyleLbl="node1" presStyleIdx="3" presStyleCnt="9">
        <dgm:presLayoutVars>
          <dgm:chMax val="1"/>
          <dgm:chPref val="1"/>
          <dgm:bulletEnabled val="1"/>
        </dgm:presLayoutVars>
      </dgm:prSet>
      <dgm:spPr/>
    </dgm:pt>
    <dgm:pt modelId="{92636604-E82B-447F-ADC2-945A31010595}" type="pres">
      <dgm:prSet presAssocID="{4F720ADF-345E-42DC-AD34-31B7F6F512E0}" presName="ChildText" presStyleLbl="revTx" presStyleIdx="3" presStyleCnt="8">
        <dgm:presLayoutVars>
          <dgm:chMax val="0"/>
          <dgm:chPref val="0"/>
          <dgm:bulletEnabled val="1"/>
        </dgm:presLayoutVars>
      </dgm:prSet>
      <dgm:spPr/>
    </dgm:pt>
    <dgm:pt modelId="{DE0B197A-2A76-47D6-9E22-CADA3B557E86}" type="pres">
      <dgm:prSet presAssocID="{50EACE95-40A5-4E3E-AACC-FE34A981221F}" presName="sibTrans" presStyleCnt="0"/>
      <dgm:spPr/>
    </dgm:pt>
    <dgm:pt modelId="{76F16476-6786-4E21-BF5C-C2BE23ADD8D3}" type="pres">
      <dgm:prSet presAssocID="{CDE7059B-308F-457D-97A2-5D709339EED3}" presName="composite" presStyleCnt="0"/>
      <dgm:spPr/>
    </dgm:pt>
    <dgm:pt modelId="{B87CCE1A-E0E2-4243-BA95-50D4BEC8CB09}" type="pres">
      <dgm:prSet presAssocID="{CDE7059B-308F-457D-97A2-5D709339EED3}" presName="bentUpArrow1" presStyleLbl="alignImgPlace1" presStyleIdx="4" presStyleCnt="8"/>
      <dgm:spPr/>
    </dgm:pt>
    <dgm:pt modelId="{87D551CA-644C-4967-9451-632B52628FA2}" type="pres">
      <dgm:prSet presAssocID="{CDE7059B-308F-457D-97A2-5D709339EED3}" presName="ParentText" presStyleLbl="node1" presStyleIdx="4" presStyleCnt="9">
        <dgm:presLayoutVars>
          <dgm:chMax val="1"/>
          <dgm:chPref val="1"/>
          <dgm:bulletEnabled val="1"/>
        </dgm:presLayoutVars>
      </dgm:prSet>
      <dgm:spPr/>
    </dgm:pt>
    <dgm:pt modelId="{FB7C5413-3679-481D-ABCA-8A7B75A5FA15}" type="pres">
      <dgm:prSet presAssocID="{CDE7059B-308F-457D-97A2-5D709339EED3}" presName="ChildText" presStyleLbl="revTx" presStyleIdx="4" presStyleCnt="8">
        <dgm:presLayoutVars>
          <dgm:chMax val="0"/>
          <dgm:chPref val="0"/>
          <dgm:bulletEnabled val="1"/>
        </dgm:presLayoutVars>
      </dgm:prSet>
      <dgm:spPr/>
    </dgm:pt>
    <dgm:pt modelId="{2A6E16CB-6764-4BB7-9ADA-049DFB900B71}" type="pres">
      <dgm:prSet presAssocID="{99D10B92-5F81-4DB5-A672-81CFC992D31C}" presName="sibTrans" presStyleCnt="0"/>
      <dgm:spPr/>
    </dgm:pt>
    <dgm:pt modelId="{A3FB95A8-8F35-4678-8286-7E9BA705416C}" type="pres">
      <dgm:prSet presAssocID="{B2B412D2-573E-40A7-AC8D-14582B467BBC}" presName="composite" presStyleCnt="0"/>
      <dgm:spPr/>
    </dgm:pt>
    <dgm:pt modelId="{BB10EF96-66ED-43AF-8E55-0EB3DC09407F}" type="pres">
      <dgm:prSet presAssocID="{B2B412D2-573E-40A7-AC8D-14582B467BBC}" presName="bentUpArrow1" presStyleLbl="alignImgPlace1" presStyleIdx="5" presStyleCnt="8"/>
      <dgm:spPr/>
    </dgm:pt>
    <dgm:pt modelId="{5A58D297-48A1-49A4-846B-41ED129EA416}" type="pres">
      <dgm:prSet presAssocID="{B2B412D2-573E-40A7-AC8D-14582B467BBC}" presName="ParentText" presStyleLbl="node1" presStyleIdx="5" presStyleCnt="9">
        <dgm:presLayoutVars>
          <dgm:chMax val="1"/>
          <dgm:chPref val="1"/>
          <dgm:bulletEnabled val="1"/>
        </dgm:presLayoutVars>
      </dgm:prSet>
      <dgm:spPr/>
    </dgm:pt>
    <dgm:pt modelId="{D5682B5E-EAFE-4C65-9B44-48CFF5C635DA}" type="pres">
      <dgm:prSet presAssocID="{B2B412D2-573E-40A7-AC8D-14582B467BBC}" presName="ChildText" presStyleLbl="revTx" presStyleIdx="5" presStyleCnt="8">
        <dgm:presLayoutVars>
          <dgm:chMax val="0"/>
          <dgm:chPref val="0"/>
          <dgm:bulletEnabled val="1"/>
        </dgm:presLayoutVars>
      </dgm:prSet>
      <dgm:spPr/>
    </dgm:pt>
    <dgm:pt modelId="{B592E466-0E71-4DE9-830D-949610F03694}" type="pres">
      <dgm:prSet presAssocID="{B6017C53-3A2C-495C-9F17-DBDB464C9755}" presName="sibTrans" presStyleCnt="0"/>
      <dgm:spPr/>
    </dgm:pt>
    <dgm:pt modelId="{9C6012EC-8867-44C6-AF3C-3E0BA21A473E}" type="pres">
      <dgm:prSet presAssocID="{ADDB1A7C-4F2D-4884-91D5-337EF271CFC5}" presName="composite" presStyleCnt="0"/>
      <dgm:spPr/>
    </dgm:pt>
    <dgm:pt modelId="{1AC8D6C9-053A-4E7D-9993-B08A956E66CE}" type="pres">
      <dgm:prSet presAssocID="{ADDB1A7C-4F2D-4884-91D5-337EF271CFC5}" presName="bentUpArrow1" presStyleLbl="alignImgPlace1" presStyleIdx="6" presStyleCnt="8"/>
      <dgm:spPr/>
    </dgm:pt>
    <dgm:pt modelId="{645FB289-A099-465F-B838-D61AAB9631AA}" type="pres">
      <dgm:prSet presAssocID="{ADDB1A7C-4F2D-4884-91D5-337EF271CFC5}" presName="ParentText" presStyleLbl="node1" presStyleIdx="6" presStyleCnt="9">
        <dgm:presLayoutVars>
          <dgm:chMax val="1"/>
          <dgm:chPref val="1"/>
          <dgm:bulletEnabled val="1"/>
        </dgm:presLayoutVars>
      </dgm:prSet>
      <dgm:spPr/>
    </dgm:pt>
    <dgm:pt modelId="{8B769EC3-66DE-469C-9F75-CB544BB3FAE7}" type="pres">
      <dgm:prSet presAssocID="{ADDB1A7C-4F2D-4884-91D5-337EF271CFC5}" presName="ChildText" presStyleLbl="revTx" presStyleIdx="6" presStyleCnt="8">
        <dgm:presLayoutVars>
          <dgm:chMax val="0"/>
          <dgm:chPref val="0"/>
          <dgm:bulletEnabled val="1"/>
        </dgm:presLayoutVars>
      </dgm:prSet>
      <dgm:spPr/>
    </dgm:pt>
    <dgm:pt modelId="{A4068D45-A8EA-4947-B66E-F23220C589A2}" type="pres">
      <dgm:prSet presAssocID="{855CA1F4-6CC5-4EF7-A271-0091F0216061}" presName="sibTrans" presStyleCnt="0"/>
      <dgm:spPr/>
    </dgm:pt>
    <dgm:pt modelId="{46258B1F-6336-4DDF-9D06-95FAE4A4FCFF}" type="pres">
      <dgm:prSet presAssocID="{C3B7F37C-EED3-4571-A483-63B4538812EA}" presName="composite" presStyleCnt="0"/>
      <dgm:spPr/>
    </dgm:pt>
    <dgm:pt modelId="{DDA9289C-0533-4FFF-89B2-6F20CB6FD888}" type="pres">
      <dgm:prSet presAssocID="{C3B7F37C-EED3-4571-A483-63B4538812EA}" presName="bentUpArrow1" presStyleLbl="alignImgPlace1" presStyleIdx="7" presStyleCnt="8"/>
      <dgm:spPr/>
    </dgm:pt>
    <dgm:pt modelId="{1B65595A-5AB9-4B19-8790-1F7B20E9B778}" type="pres">
      <dgm:prSet presAssocID="{C3B7F37C-EED3-4571-A483-63B4538812EA}" presName="ParentText" presStyleLbl="node1" presStyleIdx="7" presStyleCnt="9">
        <dgm:presLayoutVars>
          <dgm:chMax val="1"/>
          <dgm:chPref val="1"/>
          <dgm:bulletEnabled val="1"/>
        </dgm:presLayoutVars>
      </dgm:prSet>
      <dgm:spPr/>
    </dgm:pt>
    <dgm:pt modelId="{3FB6418C-8BE9-4606-A25D-6FD1001837F5}" type="pres">
      <dgm:prSet presAssocID="{C3B7F37C-EED3-4571-A483-63B4538812EA}" presName="ChildText" presStyleLbl="revTx" presStyleIdx="7" presStyleCnt="8">
        <dgm:presLayoutVars>
          <dgm:chMax val="0"/>
          <dgm:chPref val="0"/>
          <dgm:bulletEnabled val="1"/>
        </dgm:presLayoutVars>
      </dgm:prSet>
      <dgm:spPr/>
    </dgm:pt>
    <dgm:pt modelId="{4F9DC2F5-0E10-4AF6-8C5B-A07F769FD866}" type="pres">
      <dgm:prSet presAssocID="{46A34794-CC4B-4BF2-AA2F-30F4EEAE0453}" presName="sibTrans" presStyleCnt="0"/>
      <dgm:spPr/>
    </dgm:pt>
    <dgm:pt modelId="{EBF7978B-6F13-4984-8637-3ACDE9157876}" type="pres">
      <dgm:prSet presAssocID="{83BBBDA9-03ED-42A7-ADDC-D9E6625FD116}" presName="composite" presStyleCnt="0"/>
      <dgm:spPr/>
    </dgm:pt>
    <dgm:pt modelId="{DD975EBE-F6D9-4C24-A2D0-CFF3FEE49259}" type="pres">
      <dgm:prSet presAssocID="{83BBBDA9-03ED-42A7-ADDC-D9E6625FD116}" presName="ParentText" presStyleLbl="node1" presStyleIdx="8" presStyleCnt="9">
        <dgm:presLayoutVars>
          <dgm:chMax val="1"/>
          <dgm:chPref val="1"/>
          <dgm:bulletEnabled val="1"/>
        </dgm:presLayoutVars>
      </dgm:prSet>
      <dgm:spPr/>
    </dgm:pt>
  </dgm:ptLst>
  <dgm:cxnLst>
    <dgm:cxn modelId="{2D3CB00E-E03C-49C3-A7A3-1B23018FC9D9}" srcId="{F60DE608-DCA1-4456-A7CA-C72DB1DF0587}" destId="{CDE7059B-308F-457D-97A2-5D709339EED3}" srcOrd="4" destOrd="0" parTransId="{FFA0CA24-0A5D-45D0-9A0F-9EC1B9D77B7B}" sibTransId="{99D10B92-5F81-4DB5-A672-81CFC992D31C}"/>
    <dgm:cxn modelId="{7815183A-AE5F-4209-8D0A-8295BB56990E}" srcId="{F60DE608-DCA1-4456-A7CA-C72DB1DF0587}" destId="{ADDB1A7C-4F2D-4884-91D5-337EF271CFC5}" srcOrd="6" destOrd="0" parTransId="{47DB7FAD-BB3B-4D7E-815F-AA29B5662267}" sibTransId="{855CA1F4-6CC5-4EF7-A271-0091F0216061}"/>
    <dgm:cxn modelId="{7C2F4B3E-ACDA-4ADE-9D8D-B5755EF28718}" type="presOf" srcId="{14DE0B93-6CE8-41EE-95A2-C5FEB9D63DCB}" destId="{52FE2047-8189-4AA7-A9E7-CD9B16C8ABF5}" srcOrd="0" destOrd="0" presId="urn:microsoft.com/office/officeart/2005/8/layout/StepDownProcess"/>
    <dgm:cxn modelId="{5D442563-1747-4EA9-ABDD-C93125E3CE5A}" srcId="{F60DE608-DCA1-4456-A7CA-C72DB1DF0587}" destId="{14DE0B93-6CE8-41EE-95A2-C5FEB9D63DCB}" srcOrd="2" destOrd="0" parTransId="{76EC4C19-ADE6-44B2-92DC-70A2832228FE}" sibTransId="{F8AB78CA-3D76-45C6-B96F-66E834C8E526}"/>
    <dgm:cxn modelId="{FE10F968-CEC9-4E3F-97BC-74F40C260838}" srcId="{F60DE608-DCA1-4456-A7CA-C72DB1DF0587}" destId="{B2B412D2-573E-40A7-AC8D-14582B467BBC}" srcOrd="5" destOrd="0" parTransId="{13A24902-6632-4CDF-92B3-3FD87B1A2212}" sibTransId="{B6017C53-3A2C-495C-9F17-DBDB464C9755}"/>
    <dgm:cxn modelId="{107C637A-D04E-4F49-BEA5-E09BFB166958}" type="presOf" srcId="{F60DE608-DCA1-4456-A7CA-C72DB1DF0587}" destId="{BE270C7E-6C66-4FC1-AB0C-4A702CF79619}" srcOrd="0" destOrd="0" presId="urn:microsoft.com/office/officeart/2005/8/layout/StepDownProcess"/>
    <dgm:cxn modelId="{C643BC7B-E7B5-469C-A91F-57C3EB633068}" type="presOf" srcId="{55DDE1B6-BEDC-402D-B205-32DD5D23D60F}" destId="{B03B9431-B0A3-480A-A0CD-77A182A4A38D}" srcOrd="0" destOrd="0" presId="urn:microsoft.com/office/officeart/2005/8/layout/StepDownProcess"/>
    <dgm:cxn modelId="{AE45D07F-4B37-4ABF-853F-A4AA920BC976}" type="presOf" srcId="{4F720ADF-345E-42DC-AD34-31B7F6F512E0}" destId="{459BFC36-B98C-49FE-BDFF-0D0DA2F17015}" srcOrd="0" destOrd="0" presId="urn:microsoft.com/office/officeart/2005/8/layout/StepDownProcess"/>
    <dgm:cxn modelId="{13C44D83-31E8-4A36-8AE1-31E0093D3DDB}" type="presOf" srcId="{B2B412D2-573E-40A7-AC8D-14582B467BBC}" destId="{5A58D297-48A1-49A4-846B-41ED129EA416}" srcOrd="0" destOrd="0" presId="urn:microsoft.com/office/officeart/2005/8/layout/StepDownProcess"/>
    <dgm:cxn modelId="{0EBA5684-8D19-456C-B2A7-DDE0EA0FA82A}" srcId="{F60DE608-DCA1-4456-A7CA-C72DB1DF0587}" destId="{83BBBDA9-03ED-42A7-ADDC-D9E6625FD116}" srcOrd="8" destOrd="0" parTransId="{164BE042-EDE6-4EE4-A0D2-B21A7B444D92}" sibTransId="{9DA41E5E-7470-4911-BE69-18C62486E733}"/>
    <dgm:cxn modelId="{33802C91-ED4E-42C4-B1B1-79380A534097}" srcId="{F60DE608-DCA1-4456-A7CA-C72DB1DF0587}" destId="{C3B7F37C-EED3-4571-A483-63B4538812EA}" srcOrd="7" destOrd="0" parTransId="{984A4D87-6AD0-474A-B291-71FB2567C26A}" sibTransId="{46A34794-CC4B-4BF2-AA2F-30F4EEAE0453}"/>
    <dgm:cxn modelId="{24FE809B-14AE-4E3C-A5CB-0001675CB180}" type="presOf" srcId="{CDE7059B-308F-457D-97A2-5D709339EED3}" destId="{87D551CA-644C-4967-9451-632B52628FA2}" srcOrd="0" destOrd="0" presId="urn:microsoft.com/office/officeart/2005/8/layout/StepDownProcess"/>
    <dgm:cxn modelId="{FF2D9B9D-2EBB-4CA4-BBAE-C3B030F9EEE1}" type="presOf" srcId="{173D7BEB-F768-448F-8278-8ABF0461122E}" destId="{FD181C74-BFA6-4AB5-8821-2B833D6E0BB7}" srcOrd="0" destOrd="0" presId="urn:microsoft.com/office/officeart/2005/8/layout/StepDownProcess"/>
    <dgm:cxn modelId="{D18672A0-EF0A-445E-AE5F-C8CF20C4D2FD}" type="presOf" srcId="{C3B7F37C-EED3-4571-A483-63B4538812EA}" destId="{1B65595A-5AB9-4B19-8790-1F7B20E9B778}" srcOrd="0" destOrd="0" presId="urn:microsoft.com/office/officeart/2005/8/layout/StepDownProcess"/>
    <dgm:cxn modelId="{C4BF2EA9-8F20-4D0E-926F-53178BE820CB}" type="presOf" srcId="{83BBBDA9-03ED-42A7-ADDC-D9E6625FD116}" destId="{DD975EBE-F6D9-4C24-A2D0-CFF3FEE49259}" srcOrd="0" destOrd="0" presId="urn:microsoft.com/office/officeart/2005/8/layout/StepDownProcess"/>
    <dgm:cxn modelId="{226151BE-25E7-4BB1-ADA5-8341A6430313}" srcId="{F60DE608-DCA1-4456-A7CA-C72DB1DF0587}" destId="{173D7BEB-F768-448F-8278-8ABF0461122E}" srcOrd="1" destOrd="0" parTransId="{B7F35015-60A5-4816-AB6C-B804644C0708}" sibTransId="{BE481D84-983B-486F-937D-F2380708E460}"/>
    <dgm:cxn modelId="{1CC7DAE0-F4F2-40FB-A681-A6C3EAC874C3}" srcId="{F60DE608-DCA1-4456-A7CA-C72DB1DF0587}" destId="{55DDE1B6-BEDC-402D-B205-32DD5D23D60F}" srcOrd="0" destOrd="0" parTransId="{208D0D67-1C13-408B-ABC5-8F23B6CD4DEC}" sibTransId="{7F567449-F375-4CC2-AEA7-50B86445D33A}"/>
    <dgm:cxn modelId="{600C0AE8-F889-4A92-A658-11994BAF9213}" type="presOf" srcId="{ADDB1A7C-4F2D-4884-91D5-337EF271CFC5}" destId="{645FB289-A099-465F-B838-D61AAB9631AA}" srcOrd="0" destOrd="0" presId="urn:microsoft.com/office/officeart/2005/8/layout/StepDownProcess"/>
    <dgm:cxn modelId="{C4BA1AF1-7F53-4E9C-BDE7-57B0C8E38DAF}" srcId="{F60DE608-DCA1-4456-A7CA-C72DB1DF0587}" destId="{4F720ADF-345E-42DC-AD34-31B7F6F512E0}" srcOrd="3" destOrd="0" parTransId="{45C3D635-12F5-4EAC-83C7-A9A61B6C8953}" sibTransId="{50EACE95-40A5-4E3E-AACC-FE34A981221F}"/>
    <dgm:cxn modelId="{AB975B08-CF9D-4133-9990-9BFA28A2DA06}" type="presParOf" srcId="{BE270C7E-6C66-4FC1-AB0C-4A702CF79619}" destId="{0DAAF054-87A8-4362-B4DD-B150E80266BC}" srcOrd="0" destOrd="0" presId="urn:microsoft.com/office/officeart/2005/8/layout/StepDownProcess"/>
    <dgm:cxn modelId="{801FC212-0B17-4B52-A9B0-1C47CA6A7C3B}" type="presParOf" srcId="{0DAAF054-87A8-4362-B4DD-B150E80266BC}" destId="{686205F6-1438-438E-ACF2-1529D9BE49D9}" srcOrd="0" destOrd="0" presId="urn:microsoft.com/office/officeart/2005/8/layout/StepDownProcess"/>
    <dgm:cxn modelId="{61BB693D-F418-4446-9234-C71C6BE34408}" type="presParOf" srcId="{0DAAF054-87A8-4362-B4DD-B150E80266BC}" destId="{B03B9431-B0A3-480A-A0CD-77A182A4A38D}" srcOrd="1" destOrd="0" presId="urn:microsoft.com/office/officeart/2005/8/layout/StepDownProcess"/>
    <dgm:cxn modelId="{C3000026-981A-4A6A-96CB-FE967D69661C}" type="presParOf" srcId="{0DAAF054-87A8-4362-B4DD-B150E80266BC}" destId="{83A8E743-F22A-4034-968C-664B86F54B94}" srcOrd="2" destOrd="0" presId="urn:microsoft.com/office/officeart/2005/8/layout/StepDownProcess"/>
    <dgm:cxn modelId="{1421E9FA-CEDE-4BA8-A0B9-8A29C0442C36}" type="presParOf" srcId="{BE270C7E-6C66-4FC1-AB0C-4A702CF79619}" destId="{F5C4A99A-918B-4141-B7A0-4D8AA7A83BFF}" srcOrd="1" destOrd="0" presId="urn:microsoft.com/office/officeart/2005/8/layout/StepDownProcess"/>
    <dgm:cxn modelId="{1C1C3057-1D90-4620-95B6-46A6899C10E5}" type="presParOf" srcId="{BE270C7E-6C66-4FC1-AB0C-4A702CF79619}" destId="{D5F7B5E9-9D31-436B-956D-D8D7336E9101}" srcOrd="2" destOrd="0" presId="urn:microsoft.com/office/officeart/2005/8/layout/StepDownProcess"/>
    <dgm:cxn modelId="{D493E768-58FA-4688-B7D5-627F92F281BC}" type="presParOf" srcId="{D5F7B5E9-9D31-436B-956D-D8D7336E9101}" destId="{233A3EC4-8AC6-4BB8-9709-5791A48AB2D9}" srcOrd="0" destOrd="0" presId="urn:microsoft.com/office/officeart/2005/8/layout/StepDownProcess"/>
    <dgm:cxn modelId="{844701BF-B45B-47DA-8B37-E8BE50EE6A9C}" type="presParOf" srcId="{D5F7B5E9-9D31-436B-956D-D8D7336E9101}" destId="{FD181C74-BFA6-4AB5-8821-2B833D6E0BB7}" srcOrd="1" destOrd="0" presId="urn:microsoft.com/office/officeart/2005/8/layout/StepDownProcess"/>
    <dgm:cxn modelId="{2A7B47BC-B05C-4117-AA68-C0272EB13F12}" type="presParOf" srcId="{D5F7B5E9-9D31-436B-956D-D8D7336E9101}" destId="{3FD5276F-05D0-4869-8131-EAD66F73D1BA}" srcOrd="2" destOrd="0" presId="urn:microsoft.com/office/officeart/2005/8/layout/StepDownProcess"/>
    <dgm:cxn modelId="{66A22055-A47C-482E-B964-58C3AA30042C}" type="presParOf" srcId="{BE270C7E-6C66-4FC1-AB0C-4A702CF79619}" destId="{F92FCEDD-B1CF-41EF-929B-F694E089593F}" srcOrd="3" destOrd="0" presId="urn:microsoft.com/office/officeart/2005/8/layout/StepDownProcess"/>
    <dgm:cxn modelId="{CE894824-A33F-46C8-BFEF-9419951E8302}" type="presParOf" srcId="{BE270C7E-6C66-4FC1-AB0C-4A702CF79619}" destId="{62D81DE7-6219-4303-9845-06AA443EE677}" srcOrd="4" destOrd="0" presId="urn:microsoft.com/office/officeart/2005/8/layout/StepDownProcess"/>
    <dgm:cxn modelId="{84F4142D-DAC9-4806-98A4-B128A67F83EE}" type="presParOf" srcId="{62D81DE7-6219-4303-9845-06AA443EE677}" destId="{26DA94E7-A49D-41BE-B072-649D5C1E71EF}" srcOrd="0" destOrd="0" presId="urn:microsoft.com/office/officeart/2005/8/layout/StepDownProcess"/>
    <dgm:cxn modelId="{E22C516E-4EA2-4645-AFD6-8A037E272C19}" type="presParOf" srcId="{62D81DE7-6219-4303-9845-06AA443EE677}" destId="{52FE2047-8189-4AA7-A9E7-CD9B16C8ABF5}" srcOrd="1" destOrd="0" presId="urn:microsoft.com/office/officeart/2005/8/layout/StepDownProcess"/>
    <dgm:cxn modelId="{2132055A-EA85-4150-AA4E-860C32E1671B}" type="presParOf" srcId="{62D81DE7-6219-4303-9845-06AA443EE677}" destId="{87DFC1BB-1F12-483B-A7F5-CD626261276B}" srcOrd="2" destOrd="0" presId="urn:microsoft.com/office/officeart/2005/8/layout/StepDownProcess"/>
    <dgm:cxn modelId="{D66FD490-6FAF-4561-8411-5DB05D20D786}" type="presParOf" srcId="{BE270C7E-6C66-4FC1-AB0C-4A702CF79619}" destId="{664AE5CE-AEB8-4501-9B26-A02F83532219}" srcOrd="5" destOrd="0" presId="urn:microsoft.com/office/officeart/2005/8/layout/StepDownProcess"/>
    <dgm:cxn modelId="{6E7968F8-C0BD-4599-827D-7AD51C85380F}" type="presParOf" srcId="{BE270C7E-6C66-4FC1-AB0C-4A702CF79619}" destId="{704E7305-6A75-4DD5-9249-DD09521A6B88}" srcOrd="6" destOrd="0" presId="urn:microsoft.com/office/officeart/2005/8/layout/StepDownProcess"/>
    <dgm:cxn modelId="{F9A13B94-BB77-4875-8922-B1826906D09E}" type="presParOf" srcId="{704E7305-6A75-4DD5-9249-DD09521A6B88}" destId="{6C952DDA-2861-4C95-A513-817B9AC09D83}" srcOrd="0" destOrd="0" presId="urn:microsoft.com/office/officeart/2005/8/layout/StepDownProcess"/>
    <dgm:cxn modelId="{B4547E26-05F4-4C1D-AED9-8BC6C378C8D0}" type="presParOf" srcId="{704E7305-6A75-4DD5-9249-DD09521A6B88}" destId="{459BFC36-B98C-49FE-BDFF-0D0DA2F17015}" srcOrd="1" destOrd="0" presId="urn:microsoft.com/office/officeart/2005/8/layout/StepDownProcess"/>
    <dgm:cxn modelId="{19BC3CE1-22F0-4A28-9904-294B88B4AFFB}" type="presParOf" srcId="{704E7305-6A75-4DD5-9249-DD09521A6B88}" destId="{92636604-E82B-447F-ADC2-945A31010595}" srcOrd="2" destOrd="0" presId="urn:microsoft.com/office/officeart/2005/8/layout/StepDownProcess"/>
    <dgm:cxn modelId="{E43380A7-9E43-4E37-B296-1945F7FDBBEA}" type="presParOf" srcId="{BE270C7E-6C66-4FC1-AB0C-4A702CF79619}" destId="{DE0B197A-2A76-47D6-9E22-CADA3B557E86}" srcOrd="7" destOrd="0" presId="urn:microsoft.com/office/officeart/2005/8/layout/StepDownProcess"/>
    <dgm:cxn modelId="{6E1D5A4B-2D60-445A-8E56-B0B7129C275F}" type="presParOf" srcId="{BE270C7E-6C66-4FC1-AB0C-4A702CF79619}" destId="{76F16476-6786-4E21-BF5C-C2BE23ADD8D3}" srcOrd="8" destOrd="0" presId="urn:microsoft.com/office/officeart/2005/8/layout/StepDownProcess"/>
    <dgm:cxn modelId="{B2B8EAC3-3596-4258-BC13-765BB2096C31}" type="presParOf" srcId="{76F16476-6786-4E21-BF5C-C2BE23ADD8D3}" destId="{B87CCE1A-E0E2-4243-BA95-50D4BEC8CB09}" srcOrd="0" destOrd="0" presId="urn:microsoft.com/office/officeart/2005/8/layout/StepDownProcess"/>
    <dgm:cxn modelId="{4F096067-09D4-4046-936A-B99AA41271E5}" type="presParOf" srcId="{76F16476-6786-4E21-BF5C-C2BE23ADD8D3}" destId="{87D551CA-644C-4967-9451-632B52628FA2}" srcOrd="1" destOrd="0" presId="urn:microsoft.com/office/officeart/2005/8/layout/StepDownProcess"/>
    <dgm:cxn modelId="{82CA46EE-9BD7-4948-8F06-3E6669D11A8F}" type="presParOf" srcId="{76F16476-6786-4E21-BF5C-C2BE23ADD8D3}" destId="{FB7C5413-3679-481D-ABCA-8A7B75A5FA15}" srcOrd="2" destOrd="0" presId="urn:microsoft.com/office/officeart/2005/8/layout/StepDownProcess"/>
    <dgm:cxn modelId="{D7B8A4A0-B54A-467E-A52F-E64179603913}" type="presParOf" srcId="{BE270C7E-6C66-4FC1-AB0C-4A702CF79619}" destId="{2A6E16CB-6764-4BB7-9ADA-049DFB900B71}" srcOrd="9" destOrd="0" presId="urn:microsoft.com/office/officeart/2005/8/layout/StepDownProcess"/>
    <dgm:cxn modelId="{F37AE565-BDC3-4FC1-B0BF-6672E59BE4D8}" type="presParOf" srcId="{BE270C7E-6C66-4FC1-AB0C-4A702CF79619}" destId="{A3FB95A8-8F35-4678-8286-7E9BA705416C}" srcOrd="10" destOrd="0" presId="urn:microsoft.com/office/officeart/2005/8/layout/StepDownProcess"/>
    <dgm:cxn modelId="{BDA5D9FB-E5E8-4BB1-A344-400DC63619E8}" type="presParOf" srcId="{A3FB95A8-8F35-4678-8286-7E9BA705416C}" destId="{BB10EF96-66ED-43AF-8E55-0EB3DC09407F}" srcOrd="0" destOrd="0" presId="urn:microsoft.com/office/officeart/2005/8/layout/StepDownProcess"/>
    <dgm:cxn modelId="{0A26A193-AE37-444E-AFFC-6E6ECE87D59D}" type="presParOf" srcId="{A3FB95A8-8F35-4678-8286-7E9BA705416C}" destId="{5A58D297-48A1-49A4-846B-41ED129EA416}" srcOrd="1" destOrd="0" presId="urn:microsoft.com/office/officeart/2005/8/layout/StepDownProcess"/>
    <dgm:cxn modelId="{1C4F94DE-9A5E-4509-8316-7C2433118FD3}" type="presParOf" srcId="{A3FB95A8-8F35-4678-8286-7E9BA705416C}" destId="{D5682B5E-EAFE-4C65-9B44-48CFF5C635DA}" srcOrd="2" destOrd="0" presId="urn:microsoft.com/office/officeart/2005/8/layout/StepDownProcess"/>
    <dgm:cxn modelId="{F15E5F56-6439-4032-BD63-CA247ED545A6}" type="presParOf" srcId="{BE270C7E-6C66-4FC1-AB0C-4A702CF79619}" destId="{B592E466-0E71-4DE9-830D-949610F03694}" srcOrd="11" destOrd="0" presId="urn:microsoft.com/office/officeart/2005/8/layout/StepDownProcess"/>
    <dgm:cxn modelId="{6720DBBB-D73A-4353-8267-70656EE912D5}" type="presParOf" srcId="{BE270C7E-6C66-4FC1-AB0C-4A702CF79619}" destId="{9C6012EC-8867-44C6-AF3C-3E0BA21A473E}" srcOrd="12" destOrd="0" presId="urn:microsoft.com/office/officeart/2005/8/layout/StepDownProcess"/>
    <dgm:cxn modelId="{191F1CC1-E5CF-4288-9C9A-D27E25D9ADF2}" type="presParOf" srcId="{9C6012EC-8867-44C6-AF3C-3E0BA21A473E}" destId="{1AC8D6C9-053A-4E7D-9993-B08A956E66CE}" srcOrd="0" destOrd="0" presId="urn:microsoft.com/office/officeart/2005/8/layout/StepDownProcess"/>
    <dgm:cxn modelId="{C253A1E5-EA84-418D-AEFC-25B0611349A3}" type="presParOf" srcId="{9C6012EC-8867-44C6-AF3C-3E0BA21A473E}" destId="{645FB289-A099-465F-B838-D61AAB9631AA}" srcOrd="1" destOrd="0" presId="urn:microsoft.com/office/officeart/2005/8/layout/StepDownProcess"/>
    <dgm:cxn modelId="{DCBAFF30-8213-48D6-BD11-4BEB840A40C3}" type="presParOf" srcId="{9C6012EC-8867-44C6-AF3C-3E0BA21A473E}" destId="{8B769EC3-66DE-469C-9F75-CB544BB3FAE7}" srcOrd="2" destOrd="0" presId="urn:microsoft.com/office/officeart/2005/8/layout/StepDownProcess"/>
    <dgm:cxn modelId="{10DA4CE5-F63B-42A2-B2EC-46C4D1A0361C}" type="presParOf" srcId="{BE270C7E-6C66-4FC1-AB0C-4A702CF79619}" destId="{A4068D45-A8EA-4947-B66E-F23220C589A2}" srcOrd="13" destOrd="0" presId="urn:microsoft.com/office/officeart/2005/8/layout/StepDownProcess"/>
    <dgm:cxn modelId="{408997F8-753F-431B-B9E9-F22D37012A0F}" type="presParOf" srcId="{BE270C7E-6C66-4FC1-AB0C-4A702CF79619}" destId="{46258B1F-6336-4DDF-9D06-95FAE4A4FCFF}" srcOrd="14" destOrd="0" presId="urn:microsoft.com/office/officeart/2005/8/layout/StepDownProcess"/>
    <dgm:cxn modelId="{CAA29C80-63FB-4EE0-8494-95EE540F2BD2}" type="presParOf" srcId="{46258B1F-6336-4DDF-9D06-95FAE4A4FCFF}" destId="{DDA9289C-0533-4FFF-89B2-6F20CB6FD888}" srcOrd="0" destOrd="0" presId="urn:microsoft.com/office/officeart/2005/8/layout/StepDownProcess"/>
    <dgm:cxn modelId="{B039B7EC-B4AB-4D09-9A74-55A09139E402}" type="presParOf" srcId="{46258B1F-6336-4DDF-9D06-95FAE4A4FCFF}" destId="{1B65595A-5AB9-4B19-8790-1F7B20E9B778}" srcOrd="1" destOrd="0" presId="urn:microsoft.com/office/officeart/2005/8/layout/StepDownProcess"/>
    <dgm:cxn modelId="{B5052EF2-FDA6-416B-8426-183B130A4543}" type="presParOf" srcId="{46258B1F-6336-4DDF-9D06-95FAE4A4FCFF}" destId="{3FB6418C-8BE9-4606-A25D-6FD1001837F5}" srcOrd="2" destOrd="0" presId="urn:microsoft.com/office/officeart/2005/8/layout/StepDownProcess"/>
    <dgm:cxn modelId="{50EE93EB-1216-4BE3-A84A-4D1D7E0313FC}" type="presParOf" srcId="{BE270C7E-6C66-4FC1-AB0C-4A702CF79619}" destId="{4F9DC2F5-0E10-4AF6-8C5B-A07F769FD866}" srcOrd="15" destOrd="0" presId="urn:microsoft.com/office/officeart/2005/8/layout/StepDownProcess"/>
    <dgm:cxn modelId="{C56F303F-69AE-414B-A046-5DE11D3BBF52}" type="presParOf" srcId="{BE270C7E-6C66-4FC1-AB0C-4A702CF79619}" destId="{EBF7978B-6F13-4984-8637-3ACDE9157876}" srcOrd="16" destOrd="0" presId="urn:microsoft.com/office/officeart/2005/8/layout/StepDownProcess"/>
    <dgm:cxn modelId="{F3F378B0-30C1-4F91-B23A-6F9862A6A09F}" type="presParOf" srcId="{EBF7978B-6F13-4984-8637-3ACDE9157876}" destId="{DD975EBE-F6D9-4C24-A2D0-CFF3FEE49259}"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205F6-1438-438E-ACF2-1529D9BE49D9}">
      <dsp:nvSpPr>
        <dsp:cNvPr id="0" name=""/>
        <dsp:cNvSpPr/>
      </dsp:nvSpPr>
      <dsp:spPr>
        <a:xfrm rot="5400000">
          <a:off x="108331" y="744956"/>
          <a:ext cx="407817" cy="4642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3B9431-B0A3-480A-A0CD-77A182A4A38D}">
      <dsp:nvSpPr>
        <dsp:cNvPr id="0" name=""/>
        <dsp:cNvSpPr/>
      </dsp:nvSpPr>
      <dsp:spPr>
        <a:xfrm>
          <a:off x="284" y="292882"/>
          <a:ext cx="686525" cy="4805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i="0" kern="1200" dirty="0">
              <a:solidFill>
                <a:schemeClr val="bg1"/>
              </a:solidFill>
              <a:effectLst/>
              <a:latin typeface="quote-cjk-patch"/>
            </a:rPr>
            <a:t>Data Loading</a:t>
          </a:r>
          <a:endParaRPr lang="en-US" sz="600" b="1" kern="1200" dirty="0">
            <a:solidFill>
              <a:schemeClr val="bg1"/>
            </a:solidFill>
          </a:endParaRPr>
        </a:p>
      </dsp:txBody>
      <dsp:txXfrm>
        <a:off x="23746" y="316344"/>
        <a:ext cx="639601" cy="433621"/>
      </dsp:txXfrm>
    </dsp:sp>
    <dsp:sp modelId="{83A8E743-F22A-4034-968C-664B86F54B94}">
      <dsp:nvSpPr>
        <dsp:cNvPr id="0" name=""/>
        <dsp:cNvSpPr/>
      </dsp:nvSpPr>
      <dsp:spPr>
        <a:xfrm>
          <a:off x="686809" y="338713"/>
          <a:ext cx="499313" cy="388398"/>
        </a:xfrm>
        <a:prstGeom prst="rect">
          <a:avLst/>
        </a:prstGeom>
        <a:noFill/>
        <a:ln>
          <a:noFill/>
        </a:ln>
        <a:effectLst/>
      </dsp:spPr>
      <dsp:style>
        <a:lnRef idx="0">
          <a:scrgbClr r="0" g="0" b="0"/>
        </a:lnRef>
        <a:fillRef idx="0">
          <a:scrgbClr r="0" g="0" b="0"/>
        </a:fillRef>
        <a:effectRef idx="0">
          <a:scrgbClr r="0" g="0" b="0"/>
        </a:effectRef>
        <a:fontRef idx="minor"/>
      </dsp:style>
    </dsp:sp>
    <dsp:sp modelId="{233A3EC4-8AC6-4BB8-9709-5791A48AB2D9}">
      <dsp:nvSpPr>
        <dsp:cNvPr id="0" name=""/>
        <dsp:cNvSpPr/>
      </dsp:nvSpPr>
      <dsp:spPr>
        <a:xfrm rot="5400000">
          <a:off x="677533" y="1284767"/>
          <a:ext cx="407817" cy="4642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181C74-BFA6-4AB5-8821-2B833D6E0BB7}">
      <dsp:nvSpPr>
        <dsp:cNvPr id="0" name=""/>
        <dsp:cNvSpPr/>
      </dsp:nvSpPr>
      <dsp:spPr>
        <a:xfrm>
          <a:off x="569486" y="832693"/>
          <a:ext cx="686525" cy="4805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i="0" kern="1200" dirty="0">
              <a:solidFill>
                <a:schemeClr val="bg1"/>
              </a:solidFill>
              <a:effectLst/>
              <a:latin typeface="quote-cjk-patch"/>
            </a:rPr>
            <a:t>Feature/Label Preparation</a:t>
          </a:r>
          <a:endParaRPr lang="en-US" sz="600" b="1" kern="1200" dirty="0">
            <a:solidFill>
              <a:schemeClr val="bg1"/>
            </a:solidFill>
          </a:endParaRPr>
        </a:p>
      </dsp:txBody>
      <dsp:txXfrm>
        <a:off x="592948" y="856155"/>
        <a:ext cx="639601" cy="433621"/>
      </dsp:txXfrm>
    </dsp:sp>
    <dsp:sp modelId="{3FD5276F-05D0-4869-8131-EAD66F73D1BA}">
      <dsp:nvSpPr>
        <dsp:cNvPr id="0" name=""/>
        <dsp:cNvSpPr/>
      </dsp:nvSpPr>
      <dsp:spPr>
        <a:xfrm>
          <a:off x="1256012" y="878524"/>
          <a:ext cx="499313" cy="388398"/>
        </a:xfrm>
        <a:prstGeom prst="rect">
          <a:avLst/>
        </a:prstGeom>
        <a:noFill/>
        <a:ln>
          <a:noFill/>
        </a:ln>
        <a:effectLst/>
      </dsp:spPr>
      <dsp:style>
        <a:lnRef idx="0">
          <a:scrgbClr r="0" g="0" b="0"/>
        </a:lnRef>
        <a:fillRef idx="0">
          <a:scrgbClr r="0" g="0" b="0"/>
        </a:fillRef>
        <a:effectRef idx="0">
          <a:scrgbClr r="0" g="0" b="0"/>
        </a:effectRef>
        <a:fontRef idx="minor"/>
      </dsp:style>
    </dsp:sp>
    <dsp:sp modelId="{26DA94E7-A49D-41BE-B072-649D5C1E71EF}">
      <dsp:nvSpPr>
        <dsp:cNvPr id="0" name=""/>
        <dsp:cNvSpPr/>
      </dsp:nvSpPr>
      <dsp:spPr>
        <a:xfrm rot="5400000">
          <a:off x="1246736" y="1824578"/>
          <a:ext cx="407817" cy="4642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FE2047-8189-4AA7-A9E7-CD9B16C8ABF5}">
      <dsp:nvSpPr>
        <dsp:cNvPr id="0" name=""/>
        <dsp:cNvSpPr/>
      </dsp:nvSpPr>
      <dsp:spPr>
        <a:xfrm>
          <a:off x="1138689" y="1372504"/>
          <a:ext cx="686525" cy="4805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i="0" kern="1200" dirty="0">
              <a:solidFill>
                <a:schemeClr val="bg1"/>
              </a:solidFill>
              <a:effectLst/>
              <a:latin typeface="quote-cjk-patch"/>
            </a:rPr>
            <a:t>Data Standardization</a:t>
          </a:r>
          <a:endParaRPr lang="en-US" sz="600" b="1" kern="1200" dirty="0">
            <a:solidFill>
              <a:schemeClr val="bg1"/>
            </a:solidFill>
          </a:endParaRPr>
        </a:p>
      </dsp:txBody>
      <dsp:txXfrm>
        <a:off x="1162151" y="1395966"/>
        <a:ext cx="639601" cy="433621"/>
      </dsp:txXfrm>
    </dsp:sp>
    <dsp:sp modelId="{87DFC1BB-1F12-483B-A7F5-CD626261276B}">
      <dsp:nvSpPr>
        <dsp:cNvPr id="0" name=""/>
        <dsp:cNvSpPr/>
      </dsp:nvSpPr>
      <dsp:spPr>
        <a:xfrm>
          <a:off x="1825214" y="1418335"/>
          <a:ext cx="499313" cy="388398"/>
        </a:xfrm>
        <a:prstGeom prst="rect">
          <a:avLst/>
        </a:prstGeom>
        <a:noFill/>
        <a:ln>
          <a:noFill/>
        </a:ln>
        <a:effectLst/>
      </dsp:spPr>
      <dsp:style>
        <a:lnRef idx="0">
          <a:scrgbClr r="0" g="0" b="0"/>
        </a:lnRef>
        <a:fillRef idx="0">
          <a:scrgbClr r="0" g="0" b="0"/>
        </a:fillRef>
        <a:effectRef idx="0">
          <a:scrgbClr r="0" g="0" b="0"/>
        </a:effectRef>
        <a:fontRef idx="minor"/>
      </dsp:style>
    </dsp:sp>
    <dsp:sp modelId="{6C952DDA-2861-4C95-A513-817B9AC09D83}">
      <dsp:nvSpPr>
        <dsp:cNvPr id="0" name=""/>
        <dsp:cNvSpPr/>
      </dsp:nvSpPr>
      <dsp:spPr>
        <a:xfrm rot="5400000">
          <a:off x="1815938" y="2364389"/>
          <a:ext cx="407817" cy="4642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9BFC36-B98C-49FE-BDFF-0D0DA2F17015}">
      <dsp:nvSpPr>
        <dsp:cNvPr id="0" name=""/>
        <dsp:cNvSpPr/>
      </dsp:nvSpPr>
      <dsp:spPr>
        <a:xfrm>
          <a:off x="1707891" y="1912315"/>
          <a:ext cx="686525" cy="4805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i="0" kern="1200" dirty="0">
              <a:solidFill>
                <a:schemeClr val="bg1"/>
              </a:solidFill>
              <a:effectLst/>
              <a:latin typeface="quote-cjk-patch"/>
            </a:rPr>
            <a:t>Train-Test Split</a:t>
          </a:r>
          <a:endParaRPr lang="en-US" sz="600" b="1" kern="1200" dirty="0">
            <a:solidFill>
              <a:schemeClr val="bg1"/>
            </a:solidFill>
          </a:endParaRPr>
        </a:p>
      </dsp:txBody>
      <dsp:txXfrm>
        <a:off x="1731353" y="1935777"/>
        <a:ext cx="639601" cy="433621"/>
      </dsp:txXfrm>
    </dsp:sp>
    <dsp:sp modelId="{92636604-E82B-447F-ADC2-945A31010595}">
      <dsp:nvSpPr>
        <dsp:cNvPr id="0" name=""/>
        <dsp:cNvSpPr/>
      </dsp:nvSpPr>
      <dsp:spPr>
        <a:xfrm>
          <a:off x="2394417" y="1958146"/>
          <a:ext cx="499313" cy="388398"/>
        </a:xfrm>
        <a:prstGeom prst="rect">
          <a:avLst/>
        </a:prstGeom>
        <a:noFill/>
        <a:ln>
          <a:noFill/>
        </a:ln>
        <a:effectLst/>
      </dsp:spPr>
      <dsp:style>
        <a:lnRef idx="0">
          <a:scrgbClr r="0" g="0" b="0"/>
        </a:lnRef>
        <a:fillRef idx="0">
          <a:scrgbClr r="0" g="0" b="0"/>
        </a:fillRef>
        <a:effectRef idx="0">
          <a:scrgbClr r="0" g="0" b="0"/>
        </a:effectRef>
        <a:fontRef idx="minor"/>
      </dsp:style>
    </dsp:sp>
    <dsp:sp modelId="{B87CCE1A-E0E2-4243-BA95-50D4BEC8CB09}">
      <dsp:nvSpPr>
        <dsp:cNvPr id="0" name=""/>
        <dsp:cNvSpPr/>
      </dsp:nvSpPr>
      <dsp:spPr>
        <a:xfrm rot="5400000">
          <a:off x="2385141" y="2904201"/>
          <a:ext cx="407817" cy="4642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D551CA-644C-4967-9451-632B52628FA2}">
      <dsp:nvSpPr>
        <dsp:cNvPr id="0" name=""/>
        <dsp:cNvSpPr/>
      </dsp:nvSpPr>
      <dsp:spPr>
        <a:xfrm>
          <a:off x="2277094" y="2452126"/>
          <a:ext cx="686525" cy="4805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i="0" kern="1200" dirty="0">
              <a:solidFill>
                <a:schemeClr val="bg1"/>
              </a:solidFill>
              <a:effectLst/>
              <a:latin typeface="quote-cjk-patch"/>
            </a:rPr>
            <a:t>Model Selection (Logistic Regression, SVM, Decision Tree)</a:t>
          </a:r>
          <a:endParaRPr lang="en-US" sz="600" b="1" kern="1200" dirty="0">
            <a:solidFill>
              <a:schemeClr val="bg1"/>
            </a:solidFill>
          </a:endParaRPr>
        </a:p>
      </dsp:txBody>
      <dsp:txXfrm>
        <a:off x="2300556" y="2475588"/>
        <a:ext cx="639601" cy="433621"/>
      </dsp:txXfrm>
    </dsp:sp>
    <dsp:sp modelId="{FB7C5413-3679-481D-ABCA-8A7B75A5FA15}">
      <dsp:nvSpPr>
        <dsp:cNvPr id="0" name=""/>
        <dsp:cNvSpPr/>
      </dsp:nvSpPr>
      <dsp:spPr>
        <a:xfrm>
          <a:off x="2963619" y="2497957"/>
          <a:ext cx="499313" cy="388398"/>
        </a:xfrm>
        <a:prstGeom prst="rect">
          <a:avLst/>
        </a:prstGeom>
        <a:noFill/>
        <a:ln>
          <a:noFill/>
        </a:ln>
        <a:effectLst/>
      </dsp:spPr>
      <dsp:style>
        <a:lnRef idx="0">
          <a:scrgbClr r="0" g="0" b="0"/>
        </a:lnRef>
        <a:fillRef idx="0">
          <a:scrgbClr r="0" g="0" b="0"/>
        </a:fillRef>
        <a:effectRef idx="0">
          <a:scrgbClr r="0" g="0" b="0"/>
        </a:effectRef>
        <a:fontRef idx="minor"/>
      </dsp:style>
    </dsp:sp>
    <dsp:sp modelId="{BB10EF96-66ED-43AF-8E55-0EB3DC09407F}">
      <dsp:nvSpPr>
        <dsp:cNvPr id="0" name=""/>
        <dsp:cNvSpPr/>
      </dsp:nvSpPr>
      <dsp:spPr>
        <a:xfrm rot="5400000">
          <a:off x="2954343" y="3444012"/>
          <a:ext cx="407817" cy="4642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58D297-48A1-49A4-846B-41ED129EA416}">
      <dsp:nvSpPr>
        <dsp:cNvPr id="0" name=""/>
        <dsp:cNvSpPr/>
      </dsp:nvSpPr>
      <dsp:spPr>
        <a:xfrm>
          <a:off x="2846296" y="2991937"/>
          <a:ext cx="686525" cy="4805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i="0" kern="1200" dirty="0">
              <a:solidFill>
                <a:schemeClr val="bg1"/>
              </a:solidFill>
              <a:effectLst/>
              <a:latin typeface="quote-cjk-patch"/>
            </a:rPr>
            <a:t>Hyperparameter Tuning via </a:t>
          </a:r>
          <a:r>
            <a:rPr lang="en-US" sz="600" b="1" i="0" kern="1200" dirty="0" err="1">
              <a:solidFill>
                <a:schemeClr val="bg1"/>
              </a:solidFill>
              <a:effectLst/>
              <a:latin typeface="quote-cjk-patch"/>
            </a:rPr>
            <a:t>GridSearchCV</a:t>
          </a:r>
          <a:endParaRPr lang="en-US" sz="600" b="1" kern="1200" dirty="0">
            <a:solidFill>
              <a:schemeClr val="bg1"/>
            </a:solidFill>
          </a:endParaRPr>
        </a:p>
      </dsp:txBody>
      <dsp:txXfrm>
        <a:off x="2869758" y="3015399"/>
        <a:ext cx="639601" cy="433621"/>
      </dsp:txXfrm>
    </dsp:sp>
    <dsp:sp modelId="{D5682B5E-EAFE-4C65-9B44-48CFF5C635DA}">
      <dsp:nvSpPr>
        <dsp:cNvPr id="0" name=""/>
        <dsp:cNvSpPr/>
      </dsp:nvSpPr>
      <dsp:spPr>
        <a:xfrm>
          <a:off x="3532822" y="3037768"/>
          <a:ext cx="499313" cy="388398"/>
        </a:xfrm>
        <a:prstGeom prst="rect">
          <a:avLst/>
        </a:prstGeom>
        <a:noFill/>
        <a:ln>
          <a:noFill/>
        </a:ln>
        <a:effectLst/>
      </dsp:spPr>
      <dsp:style>
        <a:lnRef idx="0">
          <a:scrgbClr r="0" g="0" b="0"/>
        </a:lnRef>
        <a:fillRef idx="0">
          <a:scrgbClr r="0" g="0" b="0"/>
        </a:fillRef>
        <a:effectRef idx="0">
          <a:scrgbClr r="0" g="0" b="0"/>
        </a:effectRef>
        <a:fontRef idx="minor"/>
      </dsp:style>
    </dsp:sp>
    <dsp:sp modelId="{1AC8D6C9-053A-4E7D-9993-B08A956E66CE}">
      <dsp:nvSpPr>
        <dsp:cNvPr id="0" name=""/>
        <dsp:cNvSpPr/>
      </dsp:nvSpPr>
      <dsp:spPr>
        <a:xfrm rot="5400000">
          <a:off x="3523546" y="3983823"/>
          <a:ext cx="407817" cy="4642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5FB289-A099-465F-B838-D61AAB9631AA}">
      <dsp:nvSpPr>
        <dsp:cNvPr id="0" name=""/>
        <dsp:cNvSpPr/>
      </dsp:nvSpPr>
      <dsp:spPr>
        <a:xfrm>
          <a:off x="3415499" y="3531749"/>
          <a:ext cx="686525" cy="4805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i="0" kern="1200" dirty="0">
              <a:solidFill>
                <a:schemeClr val="bg1"/>
              </a:solidFill>
              <a:effectLst/>
              <a:latin typeface="quote-cjk-patch"/>
            </a:rPr>
            <a:t>Model Evaluation</a:t>
          </a:r>
          <a:endParaRPr lang="en-US" sz="600" b="1" kern="1200" dirty="0">
            <a:solidFill>
              <a:schemeClr val="bg1"/>
            </a:solidFill>
          </a:endParaRPr>
        </a:p>
      </dsp:txBody>
      <dsp:txXfrm>
        <a:off x="3438961" y="3555211"/>
        <a:ext cx="639601" cy="433621"/>
      </dsp:txXfrm>
    </dsp:sp>
    <dsp:sp modelId="{8B769EC3-66DE-469C-9F75-CB544BB3FAE7}">
      <dsp:nvSpPr>
        <dsp:cNvPr id="0" name=""/>
        <dsp:cNvSpPr/>
      </dsp:nvSpPr>
      <dsp:spPr>
        <a:xfrm>
          <a:off x="4102024" y="3577579"/>
          <a:ext cx="499313" cy="388398"/>
        </a:xfrm>
        <a:prstGeom prst="rect">
          <a:avLst/>
        </a:prstGeom>
        <a:noFill/>
        <a:ln>
          <a:noFill/>
        </a:ln>
        <a:effectLst/>
      </dsp:spPr>
      <dsp:style>
        <a:lnRef idx="0">
          <a:scrgbClr r="0" g="0" b="0"/>
        </a:lnRef>
        <a:fillRef idx="0">
          <a:scrgbClr r="0" g="0" b="0"/>
        </a:fillRef>
        <a:effectRef idx="0">
          <a:scrgbClr r="0" g="0" b="0"/>
        </a:effectRef>
        <a:fontRef idx="minor"/>
      </dsp:style>
    </dsp:sp>
    <dsp:sp modelId="{DDA9289C-0533-4FFF-89B2-6F20CB6FD888}">
      <dsp:nvSpPr>
        <dsp:cNvPr id="0" name=""/>
        <dsp:cNvSpPr/>
      </dsp:nvSpPr>
      <dsp:spPr>
        <a:xfrm rot="5400000">
          <a:off x="4092748" y="4523634"/>
          <a:ext cx="407817" cy="46428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65595A-5AB9-4B19-8790-1F7B20E9B778}">
      <dsp:nvSpPr>
        <dsp:cNvPr id="0" name=""/>
        <dsp:cNvSpPr/>
      </dsp:nvSpPr>
      <dsp:spPr>
        <a:xfrm>
          <a:off x="3984701" y="4071560"/>
          <a:ext cx="686525" cy="4805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i="0" kern="1200" dirty="0">
              <a:solidFill>
                <a:schemeClr val="bg1"/>
              </a:solidFill>
              <a:effectLst/>
              <a:latin typeface="quote-cjk-patch"/>
            </a:rPr>
            <a:t>Performance Comparison</a:t>
          </a:r>
          <a:endParaRPr lang="en-US" sz="600" b="1" kern="1200" dirty="0">
            <a:solidFill>
              <a:schemeClr val="bg1"/>
            </a:solidFill>
          </a:endParaRPr>
        </a:p>
      </dsp:txBody>
      <dsp:txXfrm>
        <a:off x="4008163" y="4095022"/>
        <a:ext cx="639601" cy="433621"/>
      </dsp:txXfrm>
    </dsp:sp>
    <dsp:sp modelId="{3FB6418C-8BE9-4606-A25D-6FD1001837F5}">
      <dsp:nvSpPr>
        <dsp:cNvPr id="0" name=""/>
        <dsp:cNvSpPr/>
      </dsp:nvSpPr>
      <dsp:spPr>
        <a:xfrm>
          <a:off x="4671227" y="4117391"/>
          <a:ext cx="499313" cy="388398"/>
        </a:xfrm>
        <a:prstGeom prst="rect">
          <a:avLst/>
        </a:prstGeom>
        <a:noFill/>
        <a:ln>
          <a:noFill/>
        </a:ln>
        <a:effectLst/>
      </dsp:spPr>
      <dsp:style>
        <a:lnRef idx="0">
          <a:scrgbClr r="0" g="0" b="0"/>
        </a:lnRef>
        <a:fillRef idx="0">
          <a:scrgbClr r="0" g="0" b="0"/>
        </a:fillRef>
        <a:effectRef idx="0">
          <a:scrgbClr r="0" g="0" b="0"/>
        </a:effectRef>
        <a:fontRef idx="minor"/>
      </dsp:style>
    </dsp:sp>
    <dsp:sp modelId="{DD975EBE-F6D9-4C24-A2D0-CFF3FEE49259}">
      <dsp:nvSpPr>
        <dsp:cNvPr id="0" name=""/>
        <dsp:cNvSpPr/>
      </dsp:nvSpPr>
      <dsp:spPr>
        <a:xfrm>
          <a:off x="4553904" y="4611371"/>
          <a:ext cx="686525" cy="48054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i="0" kern="1200" dirty="0">
              <a:solidFill>
                <a:schemeClr val="bg1"/>
              </a:solidFill>
              <a:effectLst/>
              <a:latin typeface="quote-cjk-patch"/>
            </a:rPr>
            <a:t>Best Model Selection</a:t>
          </a:r>
          <a:endParaRPr lang="en-US" sz="600" b="1" kern="1200" dirty="0">
            <a:solidFill>
              <a:schemeClr val="bg1"/>
            </a:solidFill>
          </a:endParaRPr>
        </a:p>
      </dsp:txBody>
      <dsp:txXfrm>
        <a:off x="4577366" y="4634833"/>
        <a:ext cx="639601" cy="43362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auser-cse-buet/IBM-Data-Science-Exercise/blob/main/applied-data-science-capstone/labs-jupyter-spacex-Data%20.ipynb" TargetMode="External"/><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auser-cse-buet/IBM-Data-Science-Exercise/blob/main/applied-data-science-capstone/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user-cse-buet/IBM-Data-Science-Exercise/blob/main/applied-data-science-capstone/jupyter-labs-eda-sql-cour.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user-cse-buet/IBM-Data-Science-Exercise/blob/main/applied-data-science-capstone/lab_jupyter_launch_s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user-cse-buet/IBM-Data-Science-Exercise/blob/main/applied-data-science-capstone/dashboard/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kauser-cse-buet/IBM-Data-Science-Exercise/blob/main/applied-data-science-capstone/SpaceX_Machine%20.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kauser-cse-buet/IBM-Data-Science-Exercise/blob/main/applied-data-science-capstone/SpaceX_Machine%20.ipynb"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github.com/kauser-cse-buet/IBM-Data-Science-Exercise/blob/main/applied-data-science-capstone/lab_jupyter_launch_site_l.ipynb" TargetMode="External"/><Relationship Id="rId5" Type="http://schemas.openxmlformats.org/officeDocument/2006/relationships/hyperlink" Target="https://github.com/kauser-cse-buet/IBM-Data-Science-Exercise/blob/main/applied-data-science-capstone/jupyter-labs-eda-sql-cour.ipynb" TargetMode="External"/><Relationship Id="rId4" Type="http://schemas.openxmlformats.org/officeDocument/2006/relationships/hyperlink" Target="https://github.com/kauser-cse-buet/IBM-Data-Science-Exercise/blob/main/applied-data-science-capstone/labs-jupyter-spacex-Data%20.ipynb"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auser-cse-buet/IBM-Data-Science-Exercise/blob/main/applied-data-science-capstone/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auser-cse-buet/IBM-Data-Science-Exercise/blob/main/applied-data-science-capstone/jupyter-labs-webscraping.ipynb" TargetMode="External"/><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Md Kauser Ahmmed</a:t>
            </a:r>
          </a:p>
          <a:p>
            <a:r>
              <a:rPr lang="en-US" dirty="0">
                <a:solidFill>
                  <a:schemeClr val="bg2"/>
                </a:solidFill>
                <a:latin typeface="Abadi" panose="020B0604020104020204" pitchFamily="34" charset="0"/>
                <a:ea typeface="SF Pro" pitchFamily="2" charset="0"/>
                <a:cs typeface="SF Pro" pitchFamily="2" charset="0"/>
              </a:rPr>
              <a:t>10/12/2025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95360" cy="2935061"/>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is performed, and training labels are determined. </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labs-</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spacex-Data.ipynb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8A38E102-D8B0-6F26-77B4-62E189F7EE4A}"/>
              </a:ext>
            </a:extLst>
          </p:cNvPr>
          <p:cNvPicPr>
            <a:picLocks noChangeAspect="1"/>
          </p:cNvPicPr>
          <p:nvPr/>
        </p:nvPicPr>
        <p:blipFill>
          <a:blip r:embed="rId4"/>
          <a:stretch>
            <a:fillRect/>
          </a:stretch>
        </p:blipFill>
        <p:spPr>
          <a:xfrm>
            <a:off x="6020654" y="1857925"/>
            <a:ext cx="2978204" cy="1051330"/>
          </a:xfrm>
          <a:prstGeom prst="rect">
            <a:avLst/>
          </a:prstGeom>
        </p:spPr>
      </p:pic>
      <p:pic>
        <p:nvPicPr>
          <p:cNvPr id="7" name="Picture 6">
            <a:extLst>
              <a:ext uri="{FF2B5EF4-FFF2-40B4-BE49-F238E27FC236}">
                <a16:creationId xmlns:a16="http://schemas.microsoft.com/office/drawing/2014/main" id="{D14F5979-0B94-3B1D-2D27-B23D92DCB373}"/>
              </a:ext>
            </a:extLst>
          </p:cNvPr>
          <p:cNvPicPr>
            <a:picLocks noChangeAspect="1"/>
          </p:cNvPicPr>
          <p:nvPr/>
        </p:nvPicPr>
        <p:blipFill>
          <a:blip r:embed="rId5"/>
          <a:stretch>
            <a:fillRect/>
          </a:stretch>
        </p:blipFill>
        <p:spPr>
          <a:xfrm>
            <a:off x="6020654" y="2991028"/>
            <a:ext cx="2978204" cy="1312305"/>
          </a:xfrm>
          <a:prstGeom prst="rect">
            <a:avLst/>
          </a:prstGeom>
        </p:spPr>
      </p:pic>
      <p:pic>
        <p:nvPicPr>
          <p:cNvPr id="10" name="Picture 9">
            <a:extLst>
              <a:ext uri="{FF2B5EF4-FFF2-40B4-BE49-F238E27FC236}">
                <a16:creationId xmlns:a16="http://schemas.microsoft.com/office/drawing/2014/main" id="{1F105477-3393-71C0-1F09-2A70491273BD}"/>
              </a:ext>
            </a:extLst>
          </p:cNvPr>
          <p:cNvPicPr>
            <a:picLocks noChangeAspect="1"/>
          </p:cNvPicPr>
          <p:nvPr/>
        </p:nvPicPr>
        <p:blipFill>
          <a:blip r:embed="rId6"/>
          <a:stretch>
            <a:fillRect/>
          </a:stretch>
        </p:blipFill>
        <p:spPr>
          <a:xfrm>
            <a:off x="6027811" y="4385106"/>
            <a:ext cx="2971047" cy="1959552"/>
          </a:xfrm>
          <a:prstGeom prst="rect">
            <a:avLst/>
          </a:prstGeom>
        </p:spPr>
      </p:pic>
      <p:pic>
        <p:nvPicPr>
          <p:cNvPr id="12" name="Picture 11">
            <a:extLst>
              <a:ext uri="{FF2B5EF4-FFF2-40B4-BE49-F238E27FC236}">
                <a16:creationId xmlns:a16="http://schemas.microsoft.com/office/drawing/2014/main" id="{E8250CDB-3B53-35EE-C4BC-CE1CA0068EB6}"/>
              </a:ext>
            </a:extLst>
          </p:cNvPr>
          <p:cNvPicPr>
            <a:picLocks noChangeAspect="1"/>
          </p:cNvPicPr>
          <p:nvPr/>
        </p:nvPicPr>
        <p:blipFill>
          <a:blip r:embed="rId7"/>
          <a:stretch>
            <a:fillRect/>
          </a:stretch>
        </p:blipFill>
        <p:spPr>
          <a:xfrm>
            <a:off x="9061298" y="2645302"/>
            <a:ext cx="2978204" cy="272066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8687" y="1825625"/>
            <a:ext cx="8171542" cy="4894489"/>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Flight Number vs Payload Mass (Scatter plot): shows how flight experience and payload relate to success.</a:t>
            </a:r>
          </a:p>
          <a:p>
            <a:pPr>
              <a:lnSpc>
                <a:spcPct val="100000"/>
              </a:lnSpc>
              <a:spcBef>
                <a:spcPts val="1400"/>
              </a:spcBef>
            </a:pPr>
            <a:r>
              <a:rPr lang="en-US" sz="1600" dirty="0">
                <a:solidFill>
                  <a:schemeClr val="accent3">
                    <a:lumMod val="25000"/>
                  </a:schemeClr>
                </a:solidFill>
                <a:latin typeface="Abadi"/>
              </a:rPr>
              <a:t>Flight Number vs Launch Site (Scatter plot): compares success rate trends across different launch sites.</a:t>
            </a:r>
          </a:p>
          <a:p>
            <a:pPr>
              <a:lnSpc>
                <a:spcPct val="100000"/>
              </a:lnSpc>
              <a:spcBef>
                <a:spcPts val="1400"/>
              </a:spcBef>
            </a:pPr>
            <a:r>
              <a:rPr lang="en-US" sz="1600" dirty="0">
                <a:solidFill>
                  <a:schemeClr val="accent3">
                    <a:lumMod val="25000"/>
                  </a:schemeClr>
                </a:solidFill>
                <a:latin typeface="Abadi"/>
              </a:rPr>
              <a:t>Payload Mass vs Launch Site (Scatter plot): explores how payload size and site affect mission outcomes.</a:t>
            </a:r>
          </a:p>
          <a:p>
            <a:pPr>
              <a:lnSpc>
                <a:spcPct val="100000"/>
              </a:lnSpc>
              <a:spcBef>
                <a:spcPts val="1400"/>
              </a:spcBef>
            </a:pPr>
            <a:r>
              <a:rPr lang="en-US" sz="1600" dirty="0">
                <a:solidFill>
                  <a:schemeClr val="accent3">
                    <a:lumMod val="25000"/>
                  </a:schemeClr>
                </a:solidFill>
                <a:latin typeface="Abadi"/>
              </a:rPr>
              <a:t>Success Rate by Orbit Type (Bar chart): highlights which orbit types achieve higher success.</a:t>
            </a:r>
          </a:p>
          <a:p>
            <a:pPr>
              <a:lnSpc>
                <a:spcPct val="100000"/>
              </a:lnSpc>
              <a:spcBef>
                <a:spcPts val="1400"/>
              </a:spcBef>
            </a:pPr>
            <a:r>
              <a:rPr lang="en-US" sz="1600" dirty="0">
                <a:solidFill>
                  <a:schemeClr val="accent3">
                    <a:lumMod val="25000"/>
                  </a:schemeClr>
                </a:solidFill>
                <a:latin typeface="Abadi"/>
              </a:rPr>
              <a:t>Flight Number vs Orbit Type (Scatter plot): shows how flight experience influences orbit-specific success.</a:t>
            </a:r>
          </a:p>
          <a:p>
            <a:pPr>
              <a:lnSpc>
                <a:spcPct val="100000"/>
              </a:lnSpc>
              <a:spcBef>
                <a:spcPts val="1400"/>
              </a:spcBef>
            </a:pPr>
            <a:r>
              <a:rPr lang="en-US" sz="1600" dirty="0">
                <a:solidFill>
                  <a:schemeClr val="accent3">
                    <a:lumMod val="25000"/>
                  </a:schemeClr>
                </a:solidFill>
                <a:latin typeface="Abadi"/>
              </a:rPr>
              <a:t>Payload Mass vs Orbit Type (Scatter plot): examines how payload affects success across orbit categories.</a:t>
            </a:r>
          </a:p>
          <a:p>
            <a:pPr>
              <a:lnSpc>
                <a:spcPct val="100000"/>
              </a:lnSpc>
              <a:spcBef>
                <a:spcPts val="1400"/>
              </a:spcBef>
            </a:pPr>
            <a:r>
              <a:rPr lang="en-US" sz="1600" dirty="0">
                <a:solidFill>
                  <a:schemeClr val="accent3">
                    <a:lumMod val="25000"/>
                  </a:schemeClr>
                </a:solidFill>
                <a:latin typeface="Abadi"/>
              </a:rPr>
              <a:t>Yearly Launch Success Trend (Line chart): tracks how launch success improved over time.</a:t>
            </a:r>
          </a:p>
          <a:p>
            <a:pPr>
              <a:lnSpc>
                <a:spcPct val="100000"/>
              </a:lnSpc>
              <a:spcBef>
                <a:spcPts val="1400"/>
              </a:spcBef>
            </a:pPr>
            <a:r>
              <a:rPr lang="en-US" sz="1600" dirty="0">
                <a:solidFill>
                  <a:schemeClr val="accent3">
                    <a:lumMod val="25000"/>
                  </a:schemeClr>
                </a:solidFill>
                <a:latin typeface="Abadi" panose="020B0604020104020204" pitchFamily="34" charset="0"/>
              </a:rPr>
              <a:t>GitHub URL: </a:t>
            </a:r>
            <a:r>
              <a:rPr lang="en-US" sz="1600" dirty="0" err="1">
                <a:solidFill>
                  <a:schemeClr val="accent3">
                    <a:lumMod val="25000"/>
                  </a:schemeClr>
                </a:solidFill>
                <a:latin typeface="Abadi" panose="020B0604020104020204" pitchFamily="34" charset="0"/>
                <a:hlinkClick r:id="rId3"/>
              </a:rPr>
              <a:t>edadataviz.ipynb</a:t>
            </a:r>
            <a:endParaRPr lang="en-US" sz="1600" dirty="0">
              <a:solidFill>
                <a:schemeClr val="accent3">
                  <a:lumMod val="25000"/>
                </a:schemeClr>
              </a:solidFill>
              <a:latin typeface="Abadi" panose="020B0604020104020204" pitchFamily="34" charset="0"/>
            </a:endParaRPr>
          </a:p>
          <a:p>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9C441434-596F-AF85-E719-E5BA3C7CD23F}"/>
              </a:ext>
            </a:extLst>
          </p:cNvPr>
          <p:cNvPicPr>
            <a:picLocks noChangeAspect="1"/>
          </p:cNvPicPr>
          <p:nvPr/>
        </p:nvPicPr>
        <p:blipFill>
          <a:blip r:embed="rId4"/>
          <a:stretch>
            <a:fillRect/>
          </a:stretch>
        </p:blipFill>
        <p:spPr>
          <a:xfrm>
            <a:off x="8360229" y="1825625"/>
            <a:ext cx="3451500" cy="1048204"/>
          </a:xfrm>
          <a:prstGeom prst="rect">
            <a:avLst/>
          </a:prstGeom>
        </p:spPr>
      </p:pic>
      <p:pic>
        <p:nvPicPr>
          <p:cNvPr id="8" name="Picture 7">
            <a:extLst>
              <a:ext uri="{FF2B5EF4-FFF2-40B4-BE49-F238E27FC236}">
                <a16:creationId xmlns:a16="http://schemas.microsoft.com/office/drawing/2014/main" id="{2EBAC7DA-EF32-D5EA-EB06-367F326B0A18}"/>
              </a:ext>
            </a:extLst>
          </p:cNvPr>
          <p:cNvPicPr>
            <a:picLocks noChangeAspect="1"/>
          </p:cNvPicPr>
          <p:nvPr/>
        </p:nvPicPr>
        <p:blipFill>
          <a:blip r:embed="rId5"/>
          <a:stretch>
            <a:fillRect/>
          </a:stretch>
        </p:blipFill>
        <p:spPr>
          <a:xfrm>
            <a:off x="8360229" y="3040556"/>
            <a:ext cx="3451500" cy="1142398"/>
          </a:xfrm>
          <a:prstGeom prst="rect">
            <a:avLst/>
          </a:prstGeom>
        </p:spPr>
      </p:pic>
      <p:pic>
        <p:nvPicPr>
          <p:cNvPr id="10" name="Picture 9">
            <a:extLst>
              <a:ext uri="{FF2B5EF4-FFF2-40B4-BE49-F238E27FC236}">
                <a16:creationId xmlns:a16="http://schemas.microsoft.com/office/drawing/2014/main" id="{F63ED652-714E-FD10-F871-A836D6A4D749}"/>
              </a:ext>
            </a:extLst>
          </p:cNvPr>
          <p:cNvPicPr>
            <a:picLocks noChangeAspect="1"/>
          </p:cNvPicPr>
          <p:nvPr/>
        </p:nvPicPr>
        <p:blipFill>
          <a:blip r:embed="rId6"/>
          <a:stretch>
            <a:fillRect/>
          </a:stretch>
        </p:blipFill>
        <p:spPr>
          <a:xfrm>
            <a:off x="8360230" y="4349681"/>
            <a:ext cx="3451500" cy="126649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622074"/>
            <a:ext cx="7285418" cy="49964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a:t>
            </a:r>
          </a:p>
          <a:p>
            <a:pPr lvl="1">
              <a:lnSpc>
                <a:spcPct val="100000"/>
              </a:lnSpc>
              <a:spcBef>
                <a:spcPts val="1400"/>
              </a:spcBef>
            </a:pPr>
            <a:r>
              <a:rPr lang="en-US" sz="1400" dirty="0">
                <a:solidFill>
                  <a:schemeClr val="accent3">
                    <a:lumMod val="25000"/>
                  </a:schemeClr>
                </a:solidFill>
                <a:latin typeface="Abadi" panose="020B0604020104020204" pitchFamily="34" charset="0"/>
              </a:rPr>
              <a:t>Displayed unique launch sites using DISTINCT</a:t>
            </a:r>
          </a:p>
          <a:p>
            <a:pPr lvl="1">
              <a:lnSpc>
                <a:spcPct val="100000"/>
              </a:lnSpc>
              <a:spcBef>
                <a:spcPts val="1400"/>
              </a:spcBef>
            </a:pPr>
            <a:r>
              <a:rPr lang="en-US" sz="1400" dirty="0">
                <a:solidFill>
                  <a:schemeClr val="accent3">
                    <a:lumMod val="25000"/>
                  </a:schemeClr>
                </a:solidFill>
                <a:latin typeface="Abadi" panose="020B0604020104020204" pitchFamily="34" charset="0"/>
              </a:rPr>
              <a:t>Filtered records for launch sites starting with 'CCA' using LIKE</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Calculated total payload mass for NASA CRS missions using SUM</a:t>
            </a:r>
          </a:p>
          <a:p>
            <a:pPr lvl="1">
              <a:lnSpc>
                <a:spcPct val="100000"/>
              </a:lnSpc>
              <a:spcBef>
                <a:spcPts val="1400"/>
              </a:spcBef>
            </a:pPr>
            <a:r>
              <a:rPr lang="en-US" sz="1400" dirty="0">
                <a:solidFill>
                  <a:schemeClr val="accent3">
                    <a:lumMod val="25000"/>
                  </a:schemeClr>
                </a:solidFill>
                <a:latin typeface="Abadi" panose="020B0604020104020204" pitchFamily="34" charset="0"/>
              </a:rPr>
              <a:t>Found average payload mass for F9 v1.1 boosters using AVG</a:t>
            </a:r>
          </a:p>
          <a:p>
            <a:pPr lvl="1">
              <a:lnSpc>
                <a:spcPct val="100000"/>
              </a:lnSpc>
              <a:spcBef>
                <a:spcPts val="1400"/>
              </a:spcBef>
            </a:pPr>
            <a:r>
              <a:rPr lang="en-US" sz="1400" dirty="0">
                <a:solidFill>
                  <a:schemeClr val="accent3">
                    <a:lumMod val="25000"/>
                  </a:schemeClr>
                </a:solidFill>
                <a:latin typeface="Abadi" panose="020B0604020104020204" pitchFamily="34" charset="0"/>
              </a:rPr>
              <a:t>Identified first successful ground pad landing date using MIN</a:t>
            </a:r>
          </a:p>
          <a:p>
            <a:pPr lvl="1">
              <a:lnSpc>
                <a:spcPct val="100000"/>
              </a:lnSpc>
              <a:spcBef>
                <a:spcPts val="1400"/>
              </a:spcBef>
            </a:pPr>
            <a:r>
              <a:rPr lang="en-US" sz="1400" dirty="0">
                <a:solidFill>
                  <a:schemeClr val="accent3">
                    <a:lumMod val="25000"/>
                  </a:schemeClr>
                </a:solidFill>
                <a:latin typeface="Abadi" panose="020B0604020104020204" pitchFamily="34" charset="0"/>
              </a:rPr>
              <a:t>Listed boosters with drone ship success and medium payload range</a:t>
            </a:r>
          </a:p>
          <a:p>
            <a:pPr lvl="1">
              <a:lnSpc>
                <a:spcPct val="100000"/>
              </a:lnSpc>
              <a:spcBef>
                <a:spcPts val="1400"/>
              </a:spcBef>
            </a:pPr>
            <a:r>
              <a:rPr lang="en-US" sz="1400" dirty="0">
                <a:solidFill>
                  <a:schemeClr val="accent3">
                    <a:lumMod val="25000"/>
                  </a:schemeClr>
                </a:solidFill>
                <a:latin typeface="Abadi" panose="020B0604020104020204" pitchFamily="34" charset="0"/>
              </a:rPr>
              <a:t>Counted mission outcomes by type using GROUP BY</a:t>
            </a:r>
          </a:p>
          <a:p>
            <a:pPr lvl="1">
              <a:lnSpc>
                <a:spcPct val="100000"/>
              </a:lnSpc>
              <a:spcBef>
                <a:spcPts val="1400"/>
              </a:spcBef>
            </a:pPr>
            <a:r>
              <a:rPr lang="en-US" sz="1400" dirty="0">
                <a:solidFill>
                  <a:schemeClr val="accent3">
                    <a:lumMod val="25000"/>
                  </a:schemeClr>
                </a:solidFill>
                <a:latin typeface="Abadi" panose="020B0604020104020204" pitchFamily="34" charset="0"/>
              </a:rPr>
              <a:t>Found boosters carrying maximum payload using subquery with MAX</a:t>
            </a:r>
          </a:p>
          <a:p>
            <a:pPr lvl="1">
              <a:lnSpc>
                <a:spcPct val="100000"/>
              </a:lnSpc>
              <a:spcBef>
                <a:spcPts val="1400"/>
              </a:spcBef>
            </a:pPr>
            <a:r>
              <a:rPr lang="en-US" sz="1400" dirty="0">
                <a:solidFill>
                  <a:schemeClr val="accent3">
                    <a:lumMod val="25000"/>
                  </a:schemeClr>
                </a:solidFill>
                <a:latin typeface="Abadi" panose="020B0604020104020204" pitchFamily="34" charset="0"/>
              </a:rPr>
              <a:t>Displayed 2015 drone ship failures with month names using CASE</a:t>
            </a:r>
          </a:p>
          <a:p>
            <a:pPr lvl="1">
              <a:lnSpc>
                <a:spcPct val="100000"/>
              </a:lnSpc>
              <a:spcBef>
                <a:spcPts val="1400"/>
              </a:spcBef>
            </a:pPr>
            <a:r>
              <a:rPr lang="en-US" sz="1400" dirty="0">
                <a:solidFill>
                  <a:schemeClr val="accent3">
                    <a:lumMod val="25000"/>
                  </a:schemeClr>
                </a:solidFill>
                <a:latin typeface="Abadi" panose="020B0604020104020204" pitchFamily="34" charset="0"/>
              </a:rPr>
              <a:t>Ranked landing outcomes between specific dates using COUNT and ORDER BY</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-labs-</a:t>
            </a:r>
            <a:r>
              <a:rPr lang="en-US" sz="2200" dirty="0" err="1">
                <a:solidFill>
                  <a:schemeClr val="accent3">
                    <a:lumMod val="25000"/>
                  </a:schemeClr>
                </a:solidFill>
                <a:latin typeface="Abadi" panose="020B0604020104020204" pitchFamily="34" charset="0"/>
                <a:hlinkClick r:id="rId3"/>
              </a:rPr>
              <a:t>eda</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sql-cour.ipynb</a:t>
            </a:r>
            <a:endParaRPr lang="en-US" sz="2200" dirty="0"/>
          </a:p>
          <a:p>
            <a:endParaRPr lang="en-US" sz="2200" dirty="0"/>
          </a:p>
          <a:p>
            <a:endParaRPr lang="en-US" sz="2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7CB0B18C-8D36-CA23-1346-99F4517C18F0}"/>
              </a:ext>
            </a:extLst>
          </p:cNvPr>
          <p:cNvPicPr>
            <a:picLocks noChangeAspect="1"/>
          </p:cNvPicPr>
          <p:nvPr/>
        </p:nvPicPr>
        <p:blipFill>
          <a:blip r:embed="rId4"/>
          <a:stretch>
            <a:fillRect/>
          </a:stretch>
        </p:blipFill>
        <p:spPr>
          <a:xfrm>
            <a:off x="7606562" y="4416919"/>
            <a:ext cx="3815426" cy="1483777"/>
          </a:xfrm>
          <a:prstGeom prst="rect">
            <a:avLst/>
          </a:prstGeom>
        </p:spPr>
      </p:pic>
      <p:pic>
        <p:nvPicPr>
          <p:cNvPr id="8" name="Picture 7">
            <a:extLst>
              <a:ext uri="{FF2B5EF4-FFF2-40B4-BE49-F238E27FC236}">
                <a16:creationId xmlns:a16="http://schemas.microsoft.com/office/drawing/2014/main" id="{4CE8FE39-0966-ABB9-FF60-7E4834383019}"/>
              </a:ext>
            </a:extLst>
          </p:cNvPr>
          <p:cNvPicPr>
            <a:picLocks noChangeAspect="1"/>
          </p:cNvPicPr>
          <p:nvPr/>
        </p:nvPicPr>
        <p:blipFill>
          <a:blip r:embed="rId5"/>
          <a:stretch>
            <a:fillRect/>
          </a:stretch>
        </p:blipFill>
        <p:spPr>
          <a:xfrm>
            <a:off x="7606562" y="1529189"/>
            <a:ext cx="3815426" cy="2798844"/>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 Map: Foundation with NASA JSC as center point</a:t>
            </a:r>
          </a:p>
          <a:p>
            <a:pPr>
              <a:lnSpc>
                <a:spcPct val="100000"/>
              </a:lnSpc>
              <a:spcBef>
                <a:spcPts val="1400"/>
              </a:spcBef>
            </a:pPr>
            <a:r>
              <a:rPr lang="en-US" sz="2200" dirty="0">
                <a:solidFill>
                  <a:schemeClr val="accent3">
                    <a:lumMod val="25000"/>
                  </a:schemeClr>
                </a:solidFill>
                <a:latin typeface="Abadi" panose="020B0604020104020204" pitchFamily="34" charset="0"/>
              </a:rPr>
              <a:t>Circle Markers: Highlighted zones around each launch site location</a:t>
            </a:r>
          </a:p>
          <a:p>
            <a:pPr>
              <a:lnSpc>
                <a:spcPct val="100000"/>
              </a:lnSpc>
              <a:spcBef>
                <a:spcPts val="1400"/>
              </a:spcBef>
            </a:pPr>
            <a:r>
              <a:rPr lang="en-US" sz="2200" dirty="0">
                <a:solidFill>
                  <a:schemeClr val="accent3">
                    <a:lumMod val="25000"/>
                  </a:schemeClr>
                </a:solidFill>
                <a:latin typeface="Abadi" panose="020B0604020104020204" pitchFamily="34" charset="0"/>
              </a:rPr>
              <a:t>Label Markers: Text labels showing launch site names</a:t>
            </a:r>
          </a:p>
          <a:p>
            <a:pPr>
              <a:lnSpc>
                <a:spcPct val="100000"/>
              </a:lnSpc>
              <a:spcBef>
                <a:spcPts val="1400"/>
              </a:spcBef>
            </a:pPr>
            <a:r>
              <a:rPr lang="en-US" sz="2200" dirty="0">
                <a:solidFill>
                  <a:schemeClr val="accent3">
                    <a:lumMod val="25000"/>
                  </a:schemeClr>
                </a:solidFill>
                <a:latin typeface="Abadi" panose="020B0604020104020204" pitchFamily="34" charset="0"/>
              </a:rPr>
              <a:t>Cluster Markers: Grouped success/failure indicators with color coding (green/red)</a:t>
            </a:r>
          </a:p>
          <a:p>
            <a:pPr>
              <a:lnSpc>
                <a:spcPct val="100000"/>
              </a:lnSpc>
              <a:spcBef>
                <a:spcPts val="1400"/>
              </a:spcBef>
            </a:pPr>
            <a:r>
              <a:rPr lang="en-US" sz="2200" dirty="0">
                <a:solidFill>
                  <a:schemeClr val="accent3">
                    <a:lumMod val="25000"/>
                  </a:schemeClr>
                </a:solidFill>
                <a:latin typeface="Abadi" panose="020B0604020104020204" pitchFamily="34" charset="0"/>
              </a:rPr>
              <a:t>Mouse Position: Real-time coordinate display for precise measurements</a:t>
            </a:r>
          </a:p>
          <a:p>
            <a:pPr>
              <a:lnSpc>
                <a:spcPct val="100000"/>
              </a:lnSpc>
              <a:spcBef>
                <a:spcPts val="1400"/>
              </a:spcBef>
            </a:pPr>
            <a:r>
              <a:rPr lang="en-US" sz="2200" dirty="0">
                <a:solidFill>
                  <a:schemeClr val="accent3">
                    <a:lumMod val="25000"/>
                  </a:schemeClr>
                </a:solidFill>
                <a:latin typeface="Abadi" panose="020B0604020104020204" pitchFamily="34" charset="0"/>
              </a:rPr>
              <a:t>Distance Markers: Display calculated distances to nearby landmarks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err="1">
                <a:solidFill>
                  <a:schemeClr val="accent3">
                    <a:lumMod val="25000"/>
                  </a:schemeClr>
                </a:solidFill>
                <a:latin typeface="Abadi" panose="020B0604020104020204" pitchFamily="34" charset="0"/>
                <a:hlinkClick r:id="rId3"/>
              </a:rPr>
              <a:t>lab_jupyter_launch_si.ipynb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vs Failure Pie Chart: Shows launch success distribution by site or overall to compare site performance.</a:t>
            </a:r>
          </a:p>
          <a:p>
            <a:pPr>
              <a:lnSpc>
                <a:spcPct val="100000"/>
              </a:lnSpc>
              <a:spcBef>
                <a:spcPts val="1400"/>
              </a:spcBef>
            </a:pPr>
            <a:r>
              <a:rPr lang="en-US" sz="2200" dirty="0">
                <a:solidFill>
                  <a:schemeClr val="accent3">
                    <a:lumMod val="25000"/>
                  </a:schemeClr>
                </a:solidFill>
                <a:latin typeface="Abadi" panose="020B0604020104020204" pitchFamily="34" charset="0"/>
              </a:rPr>
              <a:t>Payload vs Success Scatter Plot: Visualizes how payload mass affects launch success, colored by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Launch Site Dropdown: Allows filtering data by specific launch site to focus on site-specific trends.</a:t>
            </a:r>
          </a:p>
          <a:p>
            <a:pPr>
              <a:lnSpc>
                <a:spcPct val="100000"/>
              </a:lnSpc>
              <a:spcBef>
                <a:spcPts val="1400"/>
              </a:spcBef>
            </a:pPr>
            <a:r>
              <a:rPr lang="en-US" sz="2200" dirty="0">
                <a:solidFill>
                  <a:schemeClr val="accent3">
                    <a:lumMod val="25000"/>
                  </a:schemeClr>
                </a:solidFill>
                <a:latin typeface="Abadi" panose="020B0604020104020204" pitchFamily="34" charset="0"/>
              </a:rPr>
              <a:t>Payload Range Slider: Enables filtering by payload mass range to analyze success correlation within specific payload intervals.</a:t>
            </a:r>
          </a:p>
          <a:p>
            <a:pPr>
              <a:lnSpc>
                <a:spcPct val="100000"/>
              </a:lnSpc>
              <a:spcBef>
                <a:spcPts val="1400"/>
              </a:spcBef>
            </a:pPr>
            <a:r>
              <a:rPr lang="en-US" sz="2200" dirty="0">
                <a:solidFill>
                  <a:schemeClr val="accent3">
                    <a:lumMod val="25000"/>
                  </a:schemeClr>
                </a:solidFill>
                <a:latin typeface="Abadi" panose="020B0604020104020204" pitchFamily="34" charset="0"/>
              </a:rPr>
              <a:t>Why added: To provide an interactive tool for analyzing launch success patterns across different sites, payload masses, and booster versions, helping identify key success factors.</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spacex-dash-app.py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9382" y="1656546"/>
            <a:ext cx="5107219" cy="4351338"/>
          </a:xfrm>
          <a:prstGeom prst="rect">
            <a:avLst/>
          </a:prstGeom>
        </p:spPr>
        <p:txBody>
          <a:bodyPr>
            <a:normAutofit fontScale="77500" lnSpcReduction="20000"/>
          </a:bodyPr>
          <a:lstStyle/>
          <a:p>
            <a:pPr>
              <a:lnSpc>
                <a:spcPct val="100000"/>
              </a:lnSpc>
              <a:spcBef>
                <a:spcPts val="1400"/>
              </a:spcBef>
            </a:pPr>
            <a:r>
              <a:rPr lang="en-US" sz="1600" dirty="0">
                <a:solidFill>
                  <a:schemeClr val="accent3">
                    <a:lumMod val="25000"/>
                  </a:schemeClr>
                </a:solidFill>
                <a:latin typeface="Abadi" panose="020B0604020104020204" pitchFamily="34" charset="0"/>
              </a:rPr>
              <a:t>Key Development Steps:</a:t>
            </a:r>
          </a:p>
          <a:p>
            <a:pPr lvl="1">
              <a:lnSpc>
                <a:spcPct val="100000"/>
              </a:lnSpc>
              <a:spcBef>
                <a:spcPts val="1400"/>
              </a:spcBef>
            </a:pPr>
            <a:r>
              <a:rPr lang="en-US" sz="1200" dirty="0">
                <a:solidFill>
                  <a:schemeClr val="accent3">
                    <a:lumMod val="25000"/>
                  </a:schemeClr>
                </a:solidFill>
                <a:latin typeface="Abadi" panose="020B0604020104020204" pitchFamily="34" charset="0"/>
              </a:rPr>
              <a:t>Data Preparation: Loaded and prepared features (X) and target labels (Y)</a:t>
            </a:r>
          </a:p>
          <a:p>
            <a:pPr lvl="1">
              <a:lnSpc>
                <a:spcPct val="100000"/>
              </a:lnSpc>
              <a:spcBef>
                <a:spcPts val="1400"/>
              </a:spcBef>
            </a:pPr>
            <a:r>
              <a:rPr lang="en-US" sz="1200" dirty="0">
                <a:solidFill>
                  <a:schemeClr val="accent3">
                    <a:lumMod val="25000"/>
                  </a:schemeClr>
                </a:solidFill>
                <a:latin typeface="Abadi" panose="020B0604020104020204" pitchFamily="34" charset="0"/>
              </a:rPr>
              <a:t>Preprocessing: Standardized features using StandardScaler</a:t>
            </a:r>
          </a:p>
          <a:p>
            <a:pPr lvl="1">
              <a:lnSpc>
                <a:spcPct val="100000"/>
              </a:lnSpc>
              <a:spcBef>
                <a:spcPts val="1400"/>
              </a:spcBef>
            </a:pPr>
            <a:r>
              <a:rPr lang="en-US" sz="1200" dirty="0">
                <a:solidFill>
                  <a:schemeClr val="accent3">
                    <a:lumMod val="25000"/>
                  </a:schemeClr>
                </a:solidFill>
                <a:latin typeface="Abadi" panose="020B0604020104020204" pitchFamily="34" charset="0"/>
              </a:rPr>
              <a:t>Data Splitting: 80% training, 20% testing with random state for reproducibility</a:t>
            </a:r>
          </a:p>
          <a:p>
            <a:pPr lvl="1">
              <a:lnSpc>
                <a:spcPct val="100000"/>
              </a:lnSpc>
              <a:spcBef>
                <a:spcPts val="1400"/>
              </a:spcBef>
            </a:pPr>
            <a:r>
              <a:rPr lang="en-US" sz="1200" dirty="0">
                <a:solidFill>
                  <a:schemeClr val="accent3">
                    <a:lumMod val="25000"/>
                  </a:schemeClr>
                </a:solidFill>
                <a:latin typeface="Abadi" panose="020B0604020104020204" pitchFamily="34" charset="0"/>
              </a:rPr>
              <a:t>Model Selection: Implemented three classifiers (Logistic Regression, SVM, Decision Tree)</a:t>
            </a:r>
          </a:p>
          <a:p>
            <a:pPr lvl="1">
              <a:lnSpc>
                <a:spcPct val="100000"/>
              </a:lnSpc>
              <a:spcBef>
                <a:spcPts val="1400"/>
              </a:spcBef>
            </a:pPr>
            <a:r>
              <a:rPr lang="en-US" sz="1200" dirty="0">
                <a:solidFill>
                  <a:schemeClr val="accent3">
                    <a:lumMod val="25000"/>
                  </a:schemeClr>
                </a:solidFill>
                <a:latin typeface="Abadi" panose="020B0604020104020204" pitchFamily="34" charset="0"/>
              </a:rPr>
              <a:t>Hyperparameter Optimization: Used </a:t>
            </a:r>
            <a:r>
              <a:rPr lang="en-US" sz="1200" dirty="0" err="1">
                <a:solidFill>
                  <a:schemeClr val="accent3">
                    <a:lumMod val="25000"/>
                  </a:schemeClr>
                </a:solidFill>
                <a:latin typeface="Abadi" panose="020B0604020104020204" pitchFamily="34" charset="0"/>
              </a:rPr>
              <a:t>GridSearchCV</a:t>
            </a:r>
            <a:r>
              <a:rPr lang="en-US" sz="1200" dirty="0">
                <a:solidFill>
                  <a:schemeClr val="accent3">
                    <a:lumMod val="25000"/>
                  </a:schemeClr>
                </a:solidFill>
                <a:latin typeface="Abadi" panose="020B0604020104020204" pitchFamily="34" charset="0"/>
              </a:rPr>
              <a:t> with 10-fold cross-validation</a:t>
            </a:r>
          </a:p>
          <a:p>
            <a:pPr lvl="1">
              <a:lnSpc>
                <a:spcPct val="100000"/>
              </a:lnSpc>
              <a:spcBef>
                <a:spcPts val="1400"/>
              </a:spcBef>
            </a:pPr>
            <a:r>
              <a:rPr lang="en-US" sz="1200" dirty="0">
                <a:solidFill>
                  <a:schemeClr val="accent3">
                    <a:lumMod val="25000"/>
                  </a:schemeClr>
                </a:solidFill>
                <a:latin typeface="Abadi" panose="020B0604020104020204" pitchFamily="34" charset="0"/>
              </a:rPr>
              <a:t>Performance Evaluation: Compared accuracy scores and confusion matrices</a:t>
            </a:r>
          </a:p>
          <a:p>
            <a:pPr lvl="1">
              <a:lnSpc>
                <a:spcPct val="100000"/>
              </a:lnSpc>
              <a:spcBef>
                <a:spcPts val="1400"/>
              </a:spcBef>
            </a:pPr>
            <a:r>
              <a:rPr lang="en-US" sz="1200" dirty="0">
                <a:solidFill>
                  <a:schemeClr val="accent3">
                    <a:lumMod val="25000"/>
                  </a:schemeClr>
                </a:solidFill>
                <a:latin typeface="Abadi" panose="020B0604020104020204" pitchFamily="34" charset="0"/>
              </a:rPr>
              <a:t>Best Model: Decision Tree achieved highest accuracy (86.25% training, 83.33% testing)</a:t>
            </a:r>
          </a:p>
          <a:p>
            <a:pPr>
              <a:lnSpc>
                <a:spcPct val="100000"/>
              </a:lnSpc>
              <a:spcBef>
                <a:spcPts val="1400"/>
              </a:spcBef>
            </a:pPr>
            <a:r>
              <a:rPr lang="en-US" sz="1600" dirty="0">
                <a:solidFill>
                  <a:schemeClr val="accent3">
                    <a:lumMod val="25000"/>
                  </a:schemeClr>
                </a:solidFill>
                <a:latin typeface="Abadi" panose="020B0604020104020204" pitchFamily="34" charset="0"/>
              </a:rPr>
              <a:t>Final Results:</a:t>
            </a:r>
          </a:p>
          <a:p>
            <a:pPr lvl="1">
              <a:lnSpc>
                <a:spcPct val="100000"/>
              </a:lnSpc>
              <a:spcBef>
                <a:spcPts val="1400"/>
              </a:spcBef>
            </a:pPr>
            <a:r>
              <a:rPr lang="en-US" sz="1200" dirty="0">
                <a:solidFill>
                  <a:schemeClr val="accent3">
                    <a:lumMod val="25000"/>
                  </a:schemeClr>
                </a:solidFill>
                <a:latin typeface="Abadi" panose="020B0604020104020204" pitchFamily="34" charset="0"/>
              </a:rPr>
              <a:t>Logistic Regression: 84.64% (train)</a:t>
            </a:r>
          </a:p>
          <a:p>
            <a:pPr lvl="1">
              <a:lnSpc>
                <a:spcPct val="100000"/>
              </a:lnSpc>
              <a:spcBef>
                <a:spcPts val="1400"/>
              </a:spcBef>
            </a:pPr>
            <a:r>
              <a:rPr lang="en-US" sz="1200" dirty="0">
                <a:solidFill>
                  <a:schemeClr val="accent3">
                    <a:lumMod val="25000"/>
                  </a:schemeClr>
                </a:solidFill>
                <a:latin typeface="Abadi" panose="020B0604020104020204" pitchFamily="34" charset="0"/>
              </a:rPr>
              <a:t>SVM: 84.82% (train)</a:t>
            </a:r>
          </a:p>
          <a:p>
            <a:pPr lvl="1">
              <a:lnSpc>
                <a:spcPct val="100000"/>
              </a:lnSpc>
              <a:spcBef>
                <a:spcPts val="1400"/>
              </a:spcBef>
            </a:pPr>
            <a:r>
              <a:rPr lang="en-US" sz="1200" dirty="0">
                <a:solidFill>
                  <a:schemeClr val="accent3">
                    <a:lumMod val="25000"/>
                  </a:schemeClr>
                </a:solidFill>
                <a:latin typeface="Abadi" panose="020B0604020104020204" pitchFamily="34" charset="0"/>
              </a:rPr>
              <a:t>Decision Tree: 86.25% (train)</a:t>
            </a:r>
          </a:p>
          <a:p>
            <a:pPr>
              <a:lnSpc>
                <a:spcPct val="100000"/>
              </a:lnSpc>
              <a:spcBef>
                <a:spcPts val="1400"/>
              </a:spcBef>
            </a:pPr>
            <a:r>
              <a:rPr lang="en-US" sz="1600" dirty="0">
                <a:solidFill>
                  <a:schemeClr val="accent3">
                    <a:lumMod val="25000"/>
                  </a:schemeClr>
                </a:solidFill>
                <a:latin typeface="Abadi" panose="020B0604020104020204" pitchFamily="34" charset="0"/>
              </a:rPr>
              <a:t>GitHub URL: </a:t>
            </a:r>
            <a:r>
              <a:rPr lang="en-US" sz="1600" dirty="0" err="1">
                <a:solidFill>
                  <a:schemeClr val="accent3">
                    <a:lumMod val="25000"/>
                  </a:schemeClr>
                </a:solidFill>
                <a:latin typeface="Abadi" panose="020B0604020104020204" pitchFamily="34" charset="0"/>
                <a:hlinkClick r:id="rId3"/>
              </a:rPr>
              <a:t>SpaceX_Machine.ipynb</a:t>
            </a:r>
            <a:endParaRPr lang="en-US" sz="1600" dirty="0">
              <a:solidFill>
                <a:schemeClr val="accent3">
                  <a:lumMod val="25000"/>
                </a:schemeClr>
              </a:solidFill>
              <a:latin typeface="Abadi" panose="020B0604020104020204" pitchFamily="34" charset="0"/>
            </a:endParaRPr>
          </a:p>
          <a:p>
            <a:endParaRPr lang="en-US"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8" name="Diagram 7">
            <a:extLst>
              <a:ext uri="{FF2B5EF4-FFF2-40B4-BE49-F238E27FC236}">
                <a16:creationId xmlns:a16="http://schemas.microsoft.com/office/drawing/2014/main" id="{E9F75C39-51F5-9F4C-3F16-7B628140DDD4}"/>
              </a:ext>
            </a:extLst>
          </p:cNvPr>
          <p:cNvGraphicFramePr/>
          <p:nvPr>
            <p:extLst>
              <p:ext uri="{D42A27DB-BD31-4B8C-83A1-F6EECF244321}">
                <p14:modId xmlns:p14="http://schemas.microsoft.com/office/powerpoint/2010/main" val="488795172"/>
              </p:ext>
            </p:extLst>
          </p:nvPr>
        </p:nvGraphicFramePr>
        <p:xfrm>
          <a:off x="5877229" y="1267959"/>
          <a:ext cx="5240714" cy="5384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06291" y="1344076"/>
            <a:ext cx="3530118" cy="4825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500" dirty="0">
                <a:solidFill>
                  <a:schemeClr val="accent3">
                    <a:lumMod val="25000"/>
                  </a:schemeClr>
                </a:solidFill>
                <a:latin typeface="Abadi" panose="020B0604020104020204" pitchFamily="34" charset="0"/>
              </a:rPr>
              <a:t>Dataset shape: 90 records × 18 features</a:t>
            </a:r>
          </a:p>
          <a:p>
            <a:pPr>
              <a:lnSpc>
                <a:spcPct val="100000"/>
              </a:lnSpc>
              <a:spcBef>
                <a:spcPts val="1400"/>
              </a:spcBef>
            </a:pPr>
            <a:r>
              <a:rPr lang="en-US" sz="1500" dirty="0">
                <a:solidFill>
                  <a:schemeClr val="accent3">
                    <a:lumMod val="25000"/>
                  </a:schemeClr>
                </a:solidFill>
                <a:latin typeface="Abadi" panose="020B0604020104020204" pitchFamily="34" charset="0"/>
              </a:rPr>
              <a:t>Target variable: Class (0=No Landing, 1=Successful Landing)</a:t>
            </a:r>
          </a:p>
          <a:p>
            <a:pPr>
              <a:lnSpc>
                <a:spcPct val="100000"/>
              </a:lnSpc>
              <a:spcBef>
                <a:spcPts val="1400"/>
              </a:spcBef>
            </a:pPr>
            <a:r>
              <a:rPr lang="en-US" sz="1500" dirty="0">
                <a:solidFill>
                  <a:schemeClr val="accent3">
                    <a:lumMod val="25000"/>
                  </a:schemeClr>
                </a:solidFill>
                <a:latin typeface="Abadi" panose="020B0604020104020204" pitchFamily="34" charset="0"/>
              </a:rPr>
              <a:t>Feature engineering: 83 dimensions after one-hot encoding</a:t>
            </a:r>
          </a:p>
          <a:p>
            <a:pPr>
              <a:lnSpc>
                <a:spcPct val="100000"/>
              </a:lnSpc>
              <a:spcBef>
                <a:spcPts val="1400"/>
              </a:spcBef>
            </a:pPr>
            <a:r>
              <a:rPr lang="en-US" sz="1500" dirty="0">
                <a:solidFill>
                  <a:schemeClr val="accent3">
                    <a:lumMod val="25000"/>
                  </a:schemeClr>
                </a:solidFill>
                <a:latin typeface="Abadi" panose="020B0604020104020204" pitchFamily="34" charset="0"/>
              </a:rPr>
              <a:t>Data standardization applied using StandardScaler</a:t>
            </a:r>
          </a:p>
          <a:p>
            <a:pPr>
              <a:lnSpc>
                <a:spcPct val="100000"/>
              </a:lnSpc>
              <a:spcBef>
                <a:spcPts val="1400"/>
              </a:spcBef>
            </a:pPr>
            <a:r>
              <a:rPr lang="en-US" sz="1500" dirty="0">
                <a:solidFill>
                  <a:schemeClr val="accent3">
                    <a:lumMod val="25000"/>
                  </a:schemeClr>
                </a:solidFill>
                <a:latin typeface="Abadi" panose="020B0604020104020204" pitchFamily="34" charset="0"/>
              </a:rPr>
              <a:t>Train-test split: 72 training samples, 18 test samples</a:t>
            </a:r>
          </a:p>
          <a:p>
            <a:pPr>
              <a:lnSpc>
                <a:spcPct val="100000"/>
              </a:lnSpc>
              <a:spcBef>
                <a:spcPts val="1400"/>
              </a:spcBef>
            </a:pPr>
            <a:r>
              <a:rPr lang="en-US" sz="1500" dirty="0">
                <a:solidFill>
                  <a:schemeClr val="accent3">
                    <a:lumMod val="25000"/>
                  </a:schemeClr>
                </a:solidFill>
                <a:latin typeface="Abadi" panose="020B0604020104020204" pitchFamily="34" charset="0"/>
              </a:rPr>
              <a:t>Class distribution analysis in target variable</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screenshot of a computer&#10;&#10;AI-generated content may be incorrect.">
            <a:extLst>
              <a:ext uri="{FF2B5EF4-FFF2-40B4-BE49-F238E27FC236}">
                <a16:creationId xmlns:a16="http://schemas.microsoft.com/office/drawing/2014/main" id="{02EB2312-9DAD-5AD5-0D65-CC8F3CEE82D2}"/>
              </a:ext>
            </a:extLst>
          </p:cNvPr>
          <p:cNvPicPr>
            <a:picLocks noChangeAspect="1"/>
          </p:cNvPicPr>
          <p:nvPr/>
        </p:nvPicPr>
        <p:blipFill>
          <a:blip r:embed="rId4"/>
          <a:stretch>
            <a:fillRect/>
          </a:stretch>
        </p:blipFill>
        <p:spPr>
          <a:xfrm>
            <a:off x="7793140" y="1344076"/>
            <a:ext cx="3578651" cy="2761479"/>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FD725311-908E-B6F4-2973-5C76737EFB37}"/>
              </a:ext>
            </a:extLst>
          </p:cNvPr>
          <p:cNvPicPr>
            <a:picLocks noChangeAspect="1"/>
          </p:cNvPicPr>
          <p:nvPr/>
        </p:nvPicPr>
        <p:blipFill>
          <a:blip r:embed="rId5"/>
          <a:stretch>
            <a:fillRect/>
          </a:stretch>
        </p:blipFill>
        <p:spPr>
          <a:xfrm>
            <a:off x="7793140" y="4155121"/>
            <a:ext cx="3503716" cy="2717606"/>
          </a:xfrm>
          <a:prstGeom prst="rect">
            <a:avLst/>
          </a:prstGeom>
        </p:spPr>
      </p:pic>
      <p:sp>
        <p:nvSpPr>
          <p:cNvPr id="11" name="Content Placeholder 2">
            <a:extLst>
              <a:ext uri="{FF2B5EF4-FFF2-40B4-BE49-F238E27FC236}">
                <a16:creationId xmlns:a16="http://schemas.microsoft.com/office/drawing/2014/main" id="{478814CC-9512-5CAB-7DFF-7C4DD63A9B19}"/>
              </a:ext>
            </a:extLst>
          </p:cNvPr>
          <p:cNvSpPr txBox="1">
            <a:spLocks/>
          </p:cNvSpPr>
          <p:nvPr/>
        </p:nvSpPr>
        <p:spPr>
          <a:xfrm>
            <a:off x="4036409" y="1344076"/>
            <a:ext cx="3503717" cy="51248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1500" dirty="0">
                <a:solidFill>
                  <a:schemeClr val="accent3">
                    <a:lumMod val="25000"/>
                  </a:schemeClr>
                </a:solidFill>
                <a:latin typeface="Abadi" panose="020B0604020104020204" pitchFamily="34" charset="0"/>
              </a:rPr>
              <a:t>Three classification models evaluated: Logistic Regression, SVM, Decision Tree</a:t>
            </a:r>
          </a:p>
          <a:p>
            <a:pPr>
              <a:lnSpc>
                <a:spcPct val="100000"/>
              </a:lnSpc>
              <a:spcBef>
                <a:spcPts val="1400"/>
              </a:spcBef>
            </a:pPr>
            <a:r>
              <a:rPr lang="en-US" sz="1500" dirty="0">
                <a:solidFill>
                  <a:schemeClr val="accent3">
                    <a:lumMod val="25000"/>
                  </a:schemeClr>
                </a:solidFill>
                <a:latin typeface="Abadi" panose="020B0604020104020204" pitchFamily="34" charset="0"/>
              </a:rPr>
              <a:t>Hyperparameter tuning via </a:t>
            </a:r>
            <a:r>
              <a:rPr lang="en-US" sz="1500" dirty="0" err="1">
                <a:solidFill>
                  <a:schemeClr val="accent3">
                    <a:lumMod val="25000"/>
                  </a:schemeClr>
                </a:solidFill>
                <a:latin typeface="Abadi" panose="020B0604020104020204" pitchFamily="34" charset="0"/>
              </a:rPr>
              <a:t>GridSearchCV</a:t>
            </a:r>
            <a:r>
              <a:rPr lang="en-US" sz="1500" dirty="0">
                <a:solidFill>
                  <a:schemeClr val="accent3">
                    <a:lumMod val="25000"/>
                  </a:schemeClr>
                </a:solidFill>
                <a:latin typeface="Abadi" panose="020B0604020104020204" pitchFamily="34" charset="0"/>
              </a:rPr>
              <a:t> with 10-fold cross-validation</a:t>
            </a:r>
          </a:p>
          <a:p>
            <a:pPr>
              <a:lnSpc>
                <a:spcPct val="100000"/>
              </a:lnSpc>
              <a:spcBef>
                <a:spcPts val="1400"/>
              </a:spcBef>
            </a:pPr>
            <a:r>
              <a:rPr lang="en-US" sz="1500" dirty="0">
                <a:solidFill>
                  <a:schemeClr val="accent3">
                    <a:lumMod val="25000"/>
                  </a:schemeClr>
                </a:solidFill>
                <a:latin typeface="Abadi" panose="020B0604020104020204" pitchFamily="34" charset="0"/>
              </a:rPr>
              <a:t>Model performance rankings: Decision Tree (86.25%) &gt; SVM (84.82%) &gt; Logistic Regression (84.64%)</a:t>
            </a:r>
          </a:p>
          <a:p>
            <a:pPr>
              <a:lnSpc>
                <a:spcPct val="100000"/>
              </a:lnSpc>
              <a:spcBef>
                <a:spcPts val="1400"/>
              </a:spcBef>
            </a:pPr>
            <a:r>
              <a:rPr lang="en-US" sz="1500" dirty="0">
                <a:solidFill>
                  <a:schemeClr val="accent3">
                    <a:lumMod val="25000"/>
                  </a:schemeClr>
                </a:solidFill>
                <a:latin typeface="Abadi" panose="020B0604020104020204" pitchFamily="34" charset="0"/>
              </a:rPr>
              <a:t>Best parameters: Decision Tree (</a:t>
            </a:r>
            <a:r>
              <a:rPr lang="en-US" sz="1500" dirty="0" err="1">
                <a:solidFill>
                  <a:schemeClr val="accent3">
                    <a:lumMod val="25000"/>
                  </a:schemeClr>
                </a:solidFill>
                <a:latin typeface="Abadi" panose="020B0604020104020204" pitchFamily="34" charset="0"/>
              </a:rPr>
              <a:t>max_depth</a:t>
            </a:r>
            <a:r>
              <a:rPr lang="en-US" sz="1500" dirty="0">
                <a:solidFill>
                  <a:schemeClr val="accent3">
                    <a:lumMod val="25000"/>
                  </a:schemeClr>
                </a:solidFill>
                <a:latin typeface="Abadi" panose="020B0604020104020204" pitchFamily="34" charset="0"/>
              </a:rPr>
              <a:t>=2, criterion='</a:t>
            </a:r>
            <a:r>
              <a:rPr lang="en-US" sz="1500" dirty="0" err="1">
                <a:solidFill>
                  <a:schemeClr val="accent3">
                    <a:lumMod val="25000"/>
                  </a:schemeClr>
                </a:solidFill>
                <a:latin typeface="Abadi" panose="020B0604020104020204" pitchFamily="34" charset="0"/>
              </a:rPr>
              <a:t>gini</a:t>
            </a:r>
            <a:r>
              <a:rPr lang="en-US" sz="1500" dirty="0">
                <a:solidFill>
                  <a:schemeClr val="accent3">
                    <a:lumMod val="25000"/>
                  </a:schemeClr>
                </a:solidFill>
                <a:latin typeface="Abadi" panose="020B0604020104020204" pitchFamily="34" charset="0"/>
              </a:rPr>
              <a:t>', </a:t>
            </a:r>
            <a:r>
              <a:rPr lang="en-US" sz="1500" dirty="0" err="1">
                <a:solidFill>
                  <a:schemeClr val="accent3">
                    <a:lumMod val="25000"/>
                  </a:schemeClr>
                </a:solidFill>
                <a:latin typeface="Abadi" panose="020B0604020104020204" pitchFamily="34" charset="0"/>
              </a:rPr>
              <a:t>max_features</a:t>
            </a:r>
            <a:r>
              <a:rPr lang="en-US" sz="1500" dirty="0">
                <a:solidFill>
                  <a:schemeClr val="accent3">
                    <a:lumMod val="25000"/>
                  </a:schemeClr>
                </a:solidFill>
                <a:latin typeface="Abadi" panose="020B0604020104020204" pitchFamily="34" charset="0"/>
              </a:rPr>
              <a:t>='sqrt')</a:t>
            </a:r>
          </a:p>
          <a:p>
            <a:pPr>
              <a:lnSpc>
                <a:spcPct val="100000"/>
              </a:lnSpc>
              <a:spcBef>
                <a:spcPts val="1400"/>
              </a:spcBef>
            </a:pPr>
            <a:r>
              <a:rPr lang="en-US" sz="1500" dirty="0">
                <a:solidFill>
                  <a:schemeClr val="accent3">
                    <a:lumMod val="25000"/>
                  </a:schemeClr>
                </a:solidFill>
                <a:latin typeface="Abadi" panose="020B0604020104020204" pitchFamily="34" charset="0"/>
              </a:rPr>
              <a:t>Confusion matrix analysis revealed false positives as primary error type</a:t>
            </a:r>
          </a:p>
          <a:p>
            <a:pPr>
              <a:lnSpc>
                <a:spcPct val="100000"/>
              </a:lnSpc>
              <a:spcBef>
                <a:spcPts val="1400"/>
              </a:spcBef>
            </a:pPr>
            <a:r>
              <a:rPr lang="en-US" sz="1500" dirty="0">
                <a:solidFill>
                  <a:schemeClr val="accent3">
                    <a:lumMod val="25000"/>
                  </a:schemeClr>
                </a:solidFill>
                <a:latin typeface="Abadi" panose="020B0604020104020204" pitchFamily="34" charset="0"/>
              </a:rPr>
              <a:t>Final model selection: Decision Tree classifier for Falcon 9 landing prediction</a:t>
            </a:r>
          </a:p>
          <a:p>
            <a:pPr>
              <a:lnSpc>
                <a:spcPct val="100000"/>
              </a:lnSpc>
              <a:spcBef>
                <a:spcPts val="1400"/>
              </a:spcBef>
            </a:pPr>
            <a:endParaRPr lang="en-US" sz="1500" dirty="0">
              <a:solidFill>
                <a:schemeClr val="accent3">
                  <a:lumMod val="25000"/>
                </a:schemeClr>
              </a:solidFill>
              <a:latin typeface="Abadi" panose="020B0604020104020204" pitchFamily="34" charset="0"/>
            </a:endParaRPr>
          </a:p>
          <a:p>
            <a:pPr lvl="1"/>
            <a:endParaRPr lang="en-US" sz="1500" dirty="0"/>
          </a:p>
          <a:p>
            <a:pPr marL="457200" lvl="1" indent="0">
              <a:buNone/>
            </a:pPr>
            <a:endParaRPr lang="en-US" sz="1500"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679484"/>
            <a:ext cx="10687961" cy="2346090"/>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scatter plot of Flight Number versus Launch Site, a clear temporal and success-based pattern emerges across the different launch facilities. The CCAFS SLC 40 site shows a distinct progression, starting with several early launch failures before achieving a consistent streak of successes in its higher-numbered, more recent flights. In contrast, the VAFB SLC 4E site demonstrates a nearly perfect success record from its very first flight, with almost all points belonging to the success class. The KSC LC 39A site appears to have entered operation later, as its flights begin at a higher flight number, and it also maintains a high success rate, with only one early failure visible in its flight history. This visualization effectively illustrates each site's operational learning curve and historical reliability.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12EC70F-F684-2D40-4CDC-DB74346CE268}"/>
              </a:ext>
            </a:extLst>
          </p:cNvPr>
          <p:cNvPicPr>
            <a:picLocks noChangeAspect="1"/>
          </p:cNvPicPr>
          <p:nvPr/>
        </p:nvPicPr>
        <p:blipFill>
          <a:blip r:embed="rId3"/>
          <a:stretch>
            <a:fillRect/>
          </a:stretch>
        </p:blipFill>
        <p:spPr>
          <a:xfrm>
            <a:off x="1510240" y="1590371"/>
            <a:ext cx="9434286" cy="185292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826002"/>
            <a:ext cx="10319657" cy="2199571"/>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of Payload Mass versus Launch Site reveals distinct launch trends and payload capabilities across different SpaceX launch sites. CCAFS SLC-40 and KSC LC-39A handle a wide range of payload masses, with successful landings (Class 1) becoming more frequent over time, particularly for medium to heavy payloads. VAFB SLC-4E is used exclusively for lighter payloads, as confirmed by the absence of any launches with payload masses exceeding 10,000 kg. This suggests VAFB SLC-4E is specialized for missions requiring polar orbits with smaller payloads, whereas the other sites support heavier missions, including those to GTO and ISS.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2E4018E-DD52-1B5E-C8ED-266721D852BC}"/>
              </a:ext>
            </a:extLst>
          </p:cNvPr>
          <p:cNvPicPr>
            <a:picLocks noChangeAspect="1"/>
          </p:cNvPicPr>
          <p:nvPr/>
        </p:nvPicPr>
        <p:blipFill>
          <a:blip r:embed="rId3"/>
          <a:stretch>
            <a:fillRect/>
          </a:stretch>
        </p:blipFill>
        <p:spPr>
          <a:xfrm>
            <a:off x="770011" y="1641309"/>
            <a:ext cx="10319657" cy="189605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40038"/>
            <a:ext cx="4730903" cy="3777165"/>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is highly dependent on the mission's target orbit. Orbits that require less energy for the rocket's first stage to return to a landing site, such as Low Earth Orbit (LEO) and particularly ISS missions, show a very high success rate over time. In contrast, high-energy orbits like Geostationary Transfer Orbit (GTO) present a much greater challenge. GTO missions require the rocket to achieve a much higher velocity, leaving less fuel for the booster's return journey and landing maneuvers. This results in a notably lower success rate for GTO compared to LEO missions.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CAADE77-52D6-C3D4-7E94-E3926A50408B}"/>
              </a:ext>
            </a:extLst>
          </p:cNvPr>
          <p:cNvPicPr>
            <a:picLocks noChangeAspect="1"/>
          </p:cNvPicPr>
          <p:nvPr/>
        </p:nvPicPr>
        <p:blipFill>
          <a:blip r:embed="rId3"/>
          <a:stretch>
            <a:fillRect/>
          </a:stretch>
        </p:blipFill>
        <p:spPr>
          <a:xfrm>
            <a:off x="5640308" y="1474461"/>
            <a:ext cx="5645303" cy="374274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4677"/>
            <a:ext cx="3932238" cy="4386667"/>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plot shows how SpaceX's launch manifest has diversified and evolved over time (as Flight Number increases). Initially, missions were concentrated on simpler, lower-energy orbits like LEO. As the company gained experience (higher Flight Numbers), it began to undertake a much wider variety of complex missions, regularly launching to high-energy orbits like Geostationary Transfer Orbit (GTO), the ISS, and specialized orbits such as Polar (PO) and Heliocentric missions. The scatter plot effectively visualizes this operational expansion, demonstrating that SpaceX progressed from mastering basic launches to simultaneously managing a portfolio of missions to multiple different orbit types from different launch sites.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398E199-C1DA-63B3-897E-ADAA40DD5C2E}"/>
              </a:ext>
            </a:extLst>
          </p:cNvPr>
          <p:cNvPicPr>
            <a:picLocks noChangeAspect="1"/>
          </p:cNvPicPr>
          <p:nvPr/>
        </p:nvPicPr>
        <p:blipFill>
          <a:blip r:embed="rId3"/>
          <a:stretch>
            <a:fillRect/>
          </a:stretch>
        </p:blipFill>
        <p:spPr>
          <a:xfrm>
            <a:off x="4932937" y="1494677"/>
            <a:ext cx="5937195" cy="438666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74312"/>
            <a:ext cx="4774446" cy="4294676"/>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plot demonstrates a clear correlation between the target orbit and the mass of the payload the rocket can carry. 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 However, for GTO, it's difficult to distinguish between successful and unsuccessful landings as both outcomes are present. Orbits requiring the most energy to reach, specifically the Geostationary Transfer Orbit (GTO), consistently carry the heaviest payloads, occupying the upper mass range on the plot. In contrast, missions to the International Space Station (ISS), which is in a relatively accessible Low Earth Orbit, carry medium-mass payloads. The Polar Orbit (PO) and other specialized orbits like Heliocentric missions consistently carry the lightest payloads. This pattern directly reflects the rocket's performance envelope: reaching higher-energy orbits consumes more fuel, leaving less capacity for payload mass, which is why the heaviest payloads are reserved for the less energetically demanding GTO missions launched from the east coast to take advantage of the Earth's rotation.</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98B34BC-4CFA-CF6B-47D7-C4B97EC4DE02}"/>
              </a:ext>
            </a:extLst>
          </p:cNvPr>
          <p:cNvPicPr>
            <a:picLocks noChangeAspect="1"/>
          </p:cNvPicPr>
          <p:nvPr/>
        </p:nvPicPr>
        <p:blipFill>
          <a:blip r:embed="rId3"/>
          <a:stretch>
            <a:fillRect/>
          </a:stretch>
        </p:blipFill>
        <p:spPr>
          <a:xfrm>
            <a:off x="5683694" y="1574312"/>
            <a:ext cx="5231049" cy="427653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28194"/>
            <a:ext cx="3932238" cy="43061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D18091F-4B54-238F-D6DB-DC54FF57816C}"/>
              </a:ext>
            </a:extLst>
          </p:cNvPr>
          <p:cNvPicPr>
            <a:picLocks noChangeAspect="1"/>
          </p:cNvPicPr>
          <p:nvPr/>
        </p:nvPicPr>
        <p:blipFill>
          <a:blip r:embed="rId3"/>
          <a:stretch>
            <a:fillRect/>
          </a:stretch>
        </p:blipFill>
        <p:spPr>
          <a:xfrm>
            <a:off x="5036159" y="1719466"/>
            <a:ext cx="5888471" cy="430610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566632"/>
            <a:ext cx="9607704" cy="5490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Distinct keyword to get unique launch site names.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3E242C1-9B8B-D233-4233-315C1BD60515}"/>
              </a:ext>
            </a:extLst>
          </p:cNvPr>
          <p:cNvPicPr>
            <a:picLocks noChangeAspect="1"/>
          </p:cNvPicPr>
          <p:nvPr/>
        </p:nvPicPr>
        <p:blipFill>
          <a:blip r:embed="rId3"/>
          <a:stretch>
            <a:fillRect/>
          </a:stretch>
        </p:blipFill>
        <p:spPr>
          <a:xfrm>
            <a:off x="770011" y="1499918"/>
            <a:ext cx="7287642" cy="385816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9470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Showing 5 records where launch sites begin with `CCA`. Using Like keyword to get launch site starts with CCA and use limit to get only 5 results.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9780DD4-D17A-A218-D14C-2A48BC57D79F}"/>
              </a:ext>
            </a:extLst>
          </p:cNvPr>
          <p:cNvPicPr>
            <a:picLocks noChangeAspect="1"/>
          </p:cNvPicPr>
          <p:nvPr/>
        </p:nvPicPr>
        <p:blipFill>
          <a:blip r:embed="rId3"/>
          <a:stretch>
            <a:fillRect/>
          </a:stretch>
        </p:blipFill>
        <p:spPr>
          <a:xfrm>
            <a:off x="734028" y="1583194"/>
            <a:ext cx="6305401" cy="39307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143681"/>
            <a:ext cx="9745589" cy="9653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calculated using SQL. Use SUM to add all payload mass and where clause to filter NASA customer only.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B0949E1-DA96-8AA1-D1FB-682B2ED2FC8B}"/>
              </a:ext>
            </a:extLst>
          </p:cNvPr>
          <p:cNvPicPr>
            <a:picLocks noChangeAspect="1"/>
          </p:cNvPicPr>
          <p:nvPr/>
        </p:nvPicPr>
        <p:blipFill>
          <a:blip r:embed="rId3"/>
          <a:stretch>
            <a:fillRect/>
          </a:stretch>
        </p:blipFill>
        <p:spPr>
          <a:xfrm>
            <a:off x="770011" y="1777712"/>
            <a:ext cx="7144747" cy="205768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143681"/>
            <a:ext cx="9745589" cy="14298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calculated in SQL using AVG function and filter booster version for F9 v1.1 using where clause.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5007AC9-A707-2194-2233-9D321005284C}"/>
              </a:ext>
            </a:extLst>
          </p:cNvPr>
          <p:cNvPicPr>
            <a:picLocks noChangeAspect="1"/>
          </p:cNvPicPr>
          <p:nvPr/>
        </p:nvPicPr>
        <p:blipFill>
          <a:blip r:embed="rId3"/>
          <a:stretch>
            <a:fillRect/>
          </a:stretch>
        </p:blipFill>
        <p:spPr>
          <a:xfrm>
            <a:off x="770011" y="1884750"/>
            <a:ext cx="7783011" cy="20005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55885"/>
            <a:ext cx="9745589" cy="172107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is find out using SQL query using MIN function and filtering landing outcome using where and like clause restrict to ground landing.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513F657-C091-FFA7-F4EE-857AEEA61324}"/>
              </a:ext>
            </a:extLst>
          </p:cNvPr>
          <p:cNvPicPr>
            <a:picLocks noChangeAspect="1"/>
          </p:cNvPicPr>
          <p:nvPr/>
        </p:nvPicPr>
        <p:blipFill>
          <a:blip r:embed="rId3"/>
          <a:stretch>
            <a:fillRect/>
          </a:stretch>
        </p:blipFill>
        <p:spPr>
          <a:xfrm>
            <a:off x="770011" y="1825625"/>
            <a:ext cx="8059275" cy="24196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70285"/>
            <a:ext cx="9745589" cy="1219201"/>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 listed using SQL Query with where clause to limit between 4000 and 6000. and filtering out the successful drone ship landing using LIKE.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2C2B6C3-628E-8C19-3FD5-45061DE1CF1D}"/>
              </a:ext>
            </a:extLst>
          </p:cNvPr>
          <p:cNvPicPr>
            <a:picLocks noChangeAspect="1"/>
          </p:cNvPicPr>
          <p:nvPr/>
        </p:nvPicPr>
        <p:blipFill>
          <a:blip r:embed="rId3"/>
          <a:stretch>
            <a:fillRect/>
          </a:stretch>
        </p:blipFill>
        <p:spPr>
          <a:xfrm>
            <a:off x="807536" y="1430516"/>
            <a:ext cx="10650436" cy="3086531"/>
          </a:xfrm>
          <a:prstGeom prst="rect">
            <a:avLst/>
          </a:prstGeom>
        </p:spPr>
      </p:pic>
      <p:pic>
        <p:nvPicPr>
          <p:cNvPr id="7" name="Picture 6">
            <a:extLst>
              <a:ext uri="{FF2B5EF4-FFF2-40B4-BE49-F238E27FC236}">
                <a16:creationId xmlns:a16="http://schemas.microsoft.com/office/drawing/2014/main" id="{586F2F9F-229F-D0CF-4E53-96D213C6EAEA}"/>
              </a:ext>
            </a:extLst>
          </p:cNvPr>
          <p:cNvPicPr>
            <a:picLocks noChangeAspect="1"/>
          </p:cNvPicPr>
          <p:nvPr/>
        </p:nvPicPr>
        <p:blipFill>
          <a:blip r:embed="rId4"/>
          <a:stretch>
            <a:fillRect/>
          </a:stretch>
        </p:blipFill>
        <p:spPr>
          <a:xfrm>
            <a:off x="807536" y="4652098"/>
            <a:ext cx="9402487" cy="61921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9846629" cy="334060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Goal: Predict whether a SpaceX Falcon 9 launch is successful (or landing success) using mission and hardware features</a:t>
            </a:r>
          </a:p>
          <a:p>
            <a:pPr>
              <a:lnSpc>
                <a:spcPct val="100000"/>
              </a:lnSpc>
              <a:spcBef>
                <a:spcPts val="1400"/>
              </a:spcBef>
            </a:pPr>
            <a:r>
              <a:rPr lang="en-US" sz="2200" dirty="0">
                <a:solidFill>
                  <a:schemeClr val="accent3">
                    <a:lumMod val="25000"/>
                  </a:schemeClr>
                </a:solidFill>
                <a:latin typeface="Abadi" panose="020B0604020104020204" pitchFamily="34" charset="0"/>
              </a:rPr>
              <a:t>Methods: Collected data via SpaceX APIs + scraped additional data, cleaned and merged, EDA including SQL queries and interactive maps, built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Key result: Decision Tree achieved ~86% accuracy</a:t>
            </a:r>
          </a:p>
          <a:p>
            <a:pPr>
              <a:lnSpc>
                <a:spcPct val="100000"/>
              </a:lnSpc>
              <a:spcBef>
                <a:spcPts val="1400"/>
              </a:spcBef>
            </a:pPr>
            <a:r>
              <a:rPr lang="en-US" sz="2200" dirty="0">
                <a:solidFill>
                  <a:schemeClr val="accent3">
                    <a:lumMod val="25000"/>
                  </a:schemeClr>
                </a:solidFill>
                <a:latin typeface="Abadi" panose="020B0604020104020204" pitchFamily="34" charset="0"/>
              </a:rPr>
              <a:t>Insight: Some launch sites + payload mass ranges show significantly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Recommendation: Use model insights to inform launch planning and future data collection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38057"/>
            <a:ext cx="9745589" cy="10389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are calculated using SQL query using </a:t>
            </a:r>
            <a:r>
              <a:rPr lang="en-US" sz="2200" dirty="0" err="1">
                <a:solidFill>
                  <a:schemeClr val="accent3">
                    <a:lumMod val="25000"/>
                  </a:schemeClr>
                </a:solidFill>
                <a:latin typeface="Abadi" panose="020B0604020104020204" pitchFamily="34" charset="0"/>
              </a:rPr>
              <a:t>groupby</a:t>
            </a:r>
            <a:r>
              <a:rPr lang="en-US" sz="2200" dirty="0">
                <a:solidFill>
                  <a:schemeClr val="accent3">
                    <a:lumMod val="25000"/>
                  </a:schemeClr>
                </a:solidFill>
                <a:latin typeface="Abadi" panose="020B0604020104020204" pitchFamily="34" charset="0"/>
              </a:rPr>
              <a:t> clause and count function.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6606D76-8CAA-A9A1-07AE-C4C35F6C51F2}"/>
              </a:ext>
            </a:extLst>
          </p:cNvPr>
          <p:cNvPicPr>
            <a:picLocks noChangeAspect="1"/>
          </p:cNvPicPr>
          <p:nvPr/>
        </p:nvPicPr>
        <p:blipFill>
          <a:blip r:embed="rId3"/>
          <a:stretch>
            <a:fillRect/>
          </a:stretch>
        </p:blipFill>
        <p:spPr>
          <a:xfrm>
            <a:off x="770011" y="1612481"/>
            <a:ext cx="7582958" cy="30007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759530"/>
            <a:ext cx="9745589" cy="93372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are listed by using subquery to querying booster version with payload matching with max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A6DE794-411E-ED2A-FB01-B076E54BBF15}"/>
              </a:ext>
            </a:extLst>
          </p:cNvPr>
          <p:cNvPicPr>
            <a:picLocks noChangeAspect="1"/>
          </p:cNvPicPr>
          <p:nvPr/>
        </p:nvPicPr>
        <p:blipFill>
          <a:blip r:embed="rId3"/>
          <a:stretch>
            <a:fillRect/>
          </a:stretch>
        </p:blipFill>
        <p:spPr>
          <a:xfrm>
            <a:off x="770011" y="1364513"/>
            <a:ext cx="7655229" cy="412897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12300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are listed substring function to match year 2015 and like to match landing outcome with drone ship failure.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2E47A5C-6C6D-2020-8DDC-2A189716A7F0}"/>
              </a:ext>
            </a:extLst>
          </p:cNvPr>
          <p:cNvPicPr>
            <a:picLocks noChangeAspect="1"/>
          </p:cNvPicPr>
          <p:nvPr/>
        </p:nvPicPr>
        <p:blipFill>
          <a:blip r:embed="rId3"/>
          <a:stretch>
            <a:fillRect/>
          </a:stretch>
        </p:blipFill>
        <p:spPr>
          <a:xfrm>
            <a:off x="770010" y="1493231"/>
            <a:ext cx="6709063" cy="38715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67087"/>
            <a:ext cx="9745589" cy="169091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landing outcomes (such as Failure (drone ship) or Success (ground pad)) between the date 2010-06-04 and 2017-03-20 are listed in descending order using group by clause with Landing outcome the use having clause to filter only drone ship failure and ground pad success and order desc and filter for the date using where.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BC46FF0-DB89-0257-F0B8-AEA115363E8D}"/>
              </a:ext>
            </a:extLst>
          </p:cNvPr>
          <p:cNvPicPr>
            <a:picLocks noChangeAspect="1"/>
          </p:cNvPicPr>
          <p:nvPr/>
        </p:nvPicPr>
        <p:blipFill>
          <a:blip r:embed="rId3"/>
          <a:stretch>
            <a:fillRect/>
          </a:stretch>
        </p:blipFill>
        <p:spPr>
          <a:xfrm>
            <a:off x="856519" y="1469115"/>
            <a:ext cx="10478962" cy="353426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390" y="1544114"/>
            <a:ext cx="4013954" cy="366502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46 launch sites in Florida and 10 on California. Most of them near coastline.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Distribution of SpaceX Launch Sites</a:t>
            </a:r>
          </a:p>
        </p:txBody>
      </p:sp>
      <p:pic>
        <p:nvPicPr>
          <p:cNvPr id="6" name="Picture 5">
            <a:extLst>
              <a:ext uri="{FF2B5EF4-FFF2-40B4-BE49-F238E27FC236}">
                <a16:creationId xmlns:a16="http://schemas.microsoft.com/office/drawing/2014/main" id="{B8C92061-5439-B47C-5B6F-1C96F7CFCD5F}"/>
              </a:ext>
            </a:extLst>
          </p:cNvPr>
          <p:cNvPicPr>
            <a:picLocks noChangeAspect="1"/>
          </p:cNvPicPr>
          <p:nvPr/>
        </p:nvPicPr>
        <p:blipFill>
          <a:blip r:embed="rId3"/>
          <a:stretch>
            <a:fillRect/>
          </a:stretch>
        </p:blipFill>
        <p:spPr>
          <a:xfrm>
            <a:off x="5099473" y="1561804"/>
            <a:ext cx="6186138" cy="366502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75377"/>
            <a:ext cx="446964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screenshot zooms into the primary launch sites at Cape Canaveral (CCAFS LC-40, CCAFS SLC-40, KSC LC-39A) and Vandenberg (VAFB SLC-4E), displaying color-coded markers clustered by launch outcome. green for success and red for failure. The visualization clearly shows CCAFS SLC-40 exhibits a mix of outcomes with several visible failures.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Outcomes by Site: Success and Failure Distribution</a:t>
            </a:r>
          </a:p>
        </p:txBody>
      </p:sp>
      <p:pic>
        <p:nvPicPr>
          <p:cNvPr id="4" name="Picture 3">
            <a:extLst>
              <a:ext uri="{FF2B5EF4-FFF2-40B4-BE49-F238E27FC236}">
                <a16:creationId xmlns:a16="http://schemas.microsoft.com/office/drawing/2014/main" id="{500B49F0-2393-57B4-B8C6-78B7FB359B57}"/>
              </a:ext>
            </a:extLst>
          </p:cNvPr>
          <p:cNvPicPr>
            <a:picLocks noChangeAspect="1"/>
          </p:cNvPicPr>
          <p:nvPr/>
        </p:nvPicPr>
        <p:blipFill>
          <a:blip r:embed="rId3"/>
          <a:stretch>
            <a:fillRect/>
          </a:stretch>
        </p:blipFill>
        <p:spPr>
          <a:xfrm>
            <a:off x="5350021" y="1575377"/>
            <a:ext cx="5935590" cy="332285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15370"/>
            <a:ext cx="4150333" cy="4590144"/>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The screenshot focuses on the CCAFS SLC-40 launch site, displaying its immediate surroundings and key infrastructure elements with calculated distances. Visible elements include:</a:t>
            </a:r>
          </a:p>
          <a:p>
            <a:pPr>
              <a:lnSpc>
                <a:spcPct val="100000"/>
              </a:lnSpc>
              <a:spcBef>
                <a:spcPts val="1400"/>
              </a:spcBef>
            </a:pPr>
            <a:r>
              <a:rPr lang="en-US" sz="2200" dirty="0">
                <a:solidFill>
                  <a:schemeClr val="accent3">
                    <a:lumMod val="25000"/>
                  </a:schemeClr>
                </a:solidFill>
                <a:latin typeface="Abadi"/>
              </a:rPr>
              <a:t>Coastline (0.97 km away) - marked with a distance label, showing the site's immediate access to open water for safe launch trajectories</a:t>
            </a:r>
          </a:p>
          <a:p>
            <a:pPr>
              <a:lnSpc>
                <a:spcPct val="100000"/>
              </a:lnSpc>
              <a:spcBef>
                <a:spcPts val="1400"/>
              </a:spcBef>
            </a:pPr>
            <a:r>
              <a:rPr lang="en-US" sz="2200" dirty="0">
                <a:solidFill>
                  <a:schemeClr val="accent3">
                    <a:lumMod val="25000"/>
                  </a:schemeClr>
                </a:solidFill>
                <a:latin typeface="Abadi"/>
              </a:rPr>
              <a:t>Highway/Transportation routes (0.59 KM)- visible as major roads near the launch complex</a:t>
            </a:r>
          </a:p>
          <a:p>
            <a:pPr>
              <a:lnSpc>
                <a:spcPct val="100000"/>
              </a:lnSpc>
              <a:spcBef>
                <a:spcPts val="1400"/>
              </a:spcBef>
            </a:pPr>
            <a:r>
              <a:rPr lang="en-US" sz="2200" dirty="0">
                <a:solidFill>
                  <a:schemeClr val="accent3">
                    <a:lumMod val="25000"/>
                  </a:schemeClr>
                </a:solidFill>
                <a:latin typeface="Abadi"/>
              </a:rPr>
              <a:t>Railway lines (1.02 KM) - running parallel to the coast, supporting heavy payload transport</a:t>
            </a:r>
          </a:p>
          <a:p>
            <a:pPr>
              <a:lnSpc>
                <a:spcPct val="100000"/>
              </a:lnSpc>
              <a:spcBef>
                <a:spcPts val="1400"/>
              </a:spcBef>
            </a:pPr>
            <a:r>
              <a:rPr lang="en-US" sz="2200" dirty="0">
                <a:solidFill>
                  <a:schemeClr val="accent3">
                    <a:lumMod val="25000"/>
                  </a:schemeClr>
                </a:solidFill>
                <a:latin typeface="Abadi" panose="020B0604020104020204" pitchFamily="34" charset="0"/>
              </a:rPr>
              <a:t>City (67.74 KM) – Its far away from major city like Orlando to avoid destruction and hamper densely populated area from debris of failed launch.</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Analysis: CCAFS SLC-40 Launch Site and Nearby Infrastructure</a:t>
            </a:r>
          </a:p>
        </p:txBody>
      </p:sp>
      <p:pic>
        <p:nvPicPr>
          <p:cNvPr id="4" name="Picture 3">
            <a:extLst>
              <a:ext uri="{FF2B5EF4-FFF2-40B4-BE49-F238E27FC236}">
                <a16:creationId xmlns:a16="http://schemas.microsoft.com/office/drawing/2014/main" id="{91D429F4-6A14-89F5-D4FF-1AF8A5CD2291}"/>
              </a:ext>
            </a:extLst>
          </p:cNvPr>
          <p:cNvPicPr>
            <a:picLocks noChangeAspect="1"/>
          </p:cNvPicPr>
          <p:nvPr/>
        </p:nvPicPr>
        <p:blipFill>
          <a:blip r:embed="rId3"/>
          <a:stretch>
            <a:fillRect/>
          </a:stretch>
        </p:blipFill>
        <p:spPr>
          <a:xfrm>
            <a:off x="5132501" y="1415369"/>
            <a:ext cx="6289489" cy="375194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9224"/>
            <a:ext cx="2481190"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KSC-LA-39A has the most count of launch success.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Launches by </a:t>
            </a:r>
            <a:r>
              <a:rPr lang="en-US" dirty="0">
                <a:solidFill>
                  <a:srgbClr val="0B49CB"/>
                </a:solidFill>
                <a:latin typeface="Abadi"/>
              </a:rPr>
              <a:t>Site</a:t>
            </a:r>
          </a:p>
        </p:txBody>
      </p:sp>
      <p:pic>
        <p:nvPicPr>
          <p:cNvPr id="4" name="Picture 3" descr="A screenshot of a computer&#10;&#10;AI-generated content may be incorrect.">
            <a:extLst>
              <a:ext uri="{FF2B5EF4-FFF2-40B4-BE49-F238E27FC236}">
                <a16:creationId xmlns:a16="http://schemas.microsoft.com/office/drawing/2014/main" id="{23E61AC3-0436-EE3C-24FC-75DFD9E5D3A6}"/>
              </a:ext>
            </a:extLst>
          </p:cNvPr>
          <p:cNvPicPr>
            <a:picLocks noChangeAspect="1"/>
          </p:cNvPicPr>
          <p:nvPr/>
        </p:nvPicPr>
        <p:blipFill>
          <a:blip r:embed="rId3"/>
          <a:stretch>
            <a:fillRect/>
          </a:stretch>
        </p:blipFill>
        <p:spPr>
          <a:xfrm>
            <a:off x="3802744" y="1393371"/>
            <a:ext cx="6821713" cy="52639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399485" cy="30988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 SpaceX aims to reuse boosters and reduce launch cost; landing success is critical</a:t>
            </a:r>
          </a:p>
          <a:p>
            <a:pPr>
              <a:spcBef>
                <a:spcPts val="1400"/>
              </a:spcBef>
            </a:pPr>
            <a:r>
              <a:rPr lang="en-US" sz="2200" dirty="0">
                <a:solidFill>
                  <a:schemeClr val="accent3">
                    <a:lumMod val="25000"/>
                  </a:schemeClr>
                </a:solidFill>
                <a:latin typeface="Abadi" panose="020B0604020104020204" pitchFamily="34" charset="0"/>
              </a:rPr>
              <a:t>Problem: What factors influence whether a launch results in a successful landing?</a:t>
            </a:r>
          </a:p>
          <a:p>
            <a:pPr>
              <a:spcBef>
                <a:spcPts val="1400"/>
              </a:spcBef>
            </a:pPr>
            <a:r>
              <a:rPr lang="en-US" sz="2200" dirty="0">
                <a:solidFill>
                  <a:schemeClr val="accent3">
                    <a:lumMod val="25000"/>
                  </a:schemeClr>
                </a:solidFill>
                <a:latin typeface="Abadi" panose="020B0604020104020204" pitchFamily="34" charset="0"/>
              </a:rPr>
              <a:t>Research question: Can we predict success from features such as payload mass, orbit, boosters, and site?</a:t>
            </a:r>
          </a:p>
          <a:p>
            <a:pPr>
              <a:spcBef>
                <a:spcPts val="1400"/>
              </a:spcBef>
            </a:pPr>
            <a:r>
              <a:rPr lang="en-US" sz="2200" dirty="0">
                <a:solidFill>
                  <a:schemeClr val="accent3">
                    <a:lumMod val="25000"/>
                  </a:schemeClr>
                </a:solidFill>
                <a:latin typeface="Abadi" panose="020B0604020104020204" pitchFamily="34" charset="0"/>
              </a:rPr>
              <a:t>Stakeholder value: Insights could help mission planners, investors, or engineers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9" y="1724025"/>
            <a:ext cx="506159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KSC LC 39A outperforms other SpaceX launch facilities (~77% Success Rate)</a:t>
            </a:r>
          </a:p>
          <a:p>
            <a:pPr>
              <a:lnSpc>
                <a:spcPct val="100000"/>
              </a:lnSpc>
              <a:spcBef>
                <a:spcPts val="1400"/>
              </a:spcBef>
            </a:pPr>
            <a:r>
              <a:rPr lang="en-US" dirty="0">
                <a:solidFill>
                  <a:schemeClr val="accent3">
                    <a:lumMod val="25000"/>
                  </a:schemeClr>
                </a:solidFill>
                <a:latin typeface="Abadi"/>
              </a:rPr>
              <a:t>May be the preferred location for high-value or crewed missions</a:t>
            </a:r>
          </a:p>
          <a:p>
            <a:pPr>
              <a:lnSpc>
                <a:spcPct val="100000"/>
              </a:lnSpc>
              <a:spcBef>
                <a:spcPts val="1400"/>
              </a:spcBef>
            </a:pPr>
            <a:r>
              <a:rPr lang="en-US" dirty="0">
                <a:solidFill>
                  <a:schemeClr val="accent3">
                    <a:lumMod val="25000"/>
                  </a:schemeClr>
                </a:solidFill>
                <a:latin typeface="Abadi"/>
              </a:rPr>
              <a:t>Demonstrates SpaceX's ability to maintain consistent launch excellence</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4" name="Picture 3">
            <a:extLst>
              <a:ext uri="{FF2B5EF4-FFF2-40B4-BE49-F238E27FC236}">
                <a16:creationId xmlns:a16="http://schemas.microsoft.com/office/drawing/2014/main" id="{32A3D5F3-F1FD-ACC7-7D17-E87C82D6564C}"/>
              </a:ext>
            </a:extLst>
          </p:cNvPr>
          <p:cNvPicPr>
            <a:picLocks noChangeAspect="1"/>
          </p:cNvPicPr>
          <p:nvPr/>
        </p:nvPicPr>
        <p:blipFill>
          <a:blip r:embed="rId3"/>
          <a:stretch>
            <a:fillRect/>
          </a:stretch>
        </p:blipFill>
        <p:spPr>
          <a:xfrm>
            <a:off x="6396373" y="1712686"/>
            <a:ext cx="5061599" cy="264583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1714603"/>
            <a:ext cx="296016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FT Booster version has the largest success rate. </a:t>
            </a:r>
          </a:p>
          <a:p>
            <a:pPr>
              <a:lnSpc>
                <a:spcPct val="100000"/>
              </a:lnSpc>
              <a:spcBef>
                <a:spcPts val="1400"/>
              </a:spcBef>
            </a:pPr>
            <a:r>
              <a:rPr lang="en-US" sz="2200" dirty="0">
                <a:solidFill>
                  <a:schemeClr val="accent3">
                    <a:lumMod val="25000"/>
                  </a:schemeClr>
                </a:solidFill>
                <a:latin typeface="Abadi"/>
              </a:rPr>
              <a:t>Payload range between 2500 to 4000 KG has the highest launch success rate. </a:t>
            </a:r>
          </a:p>
          <a:p>
            <a:pPr>
              <a:lnSpc>
                <a:spcPct val="100000"/>
              </a:lnSpc>
              <a:spcBef>
                <a:spcPts val="1400"/>
              </a:spcBef>
            </a:pPr>
            <a:r>
              <a:rPr lang="en-US" sz="2200" dirty="0">
                <a:solidFill>
                  <a:schemeClr val="accent3">
                    <a:lumMod val="25000"/>
                  </a:schemeClr>
                </a:solidFill>
                <a:latin typeface="Abadi"/>
              </a:rPr>
              <a:t>Payload range below 2000 KG has the lowest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Over Booster Version</a:t>
            </a:r>
          </a:p>
        </p:txBody>
      </p:sp>
      <p:pic>
        <p:nvPicPr>
          <p:cNvPr id="4" name="Picture 3">
            <a:extLst>
              <a:ext uri="{FF2B5EF4-FFF2-40B4-BE49-F238E27FC236}">
                <a16:creationId xmlns:a16="http://schemas.microsoft.com/office/drawing/2014/main" id="{E1BE4F24-0B02-E4D2-42BB-36BF012E17F9}"/>
              </a:ext>
            </a:extLst>
          </p:cNvPr>
          <p:cNvPicPr>
            <a:picLocks noChangeAspect="1"/>
          </p:cNvPicPr>
          <p:nvPr/>
        </p:nvPicPr>
        <p:blipFill>
          <a:blip r:embed="rId3"/>
          <a:stretch>
            <a:fillRect/>
          </a:stretch>
        </p:blipFill>
        <p:spPr>
          <a:xfrm>
            <a:off x="3730172" y="1715363"/>
            <a:ext cx="7729968" cy="368254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48296"/>
            <a:ext cx="10104817" cy="560970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Source 1: SpaceX REST API (for mission, launch, booster data). </a:t>
            </a:r>
            <a:r>
              <a:rPr lang="en-US" sz="7200" dirty="0">
                <a:solidFill>
                  <a:schemeClr val="bg2">
                    <a:lumMod val="50000"/>
                  </a:schemeClr>
                </a:solidFill>
                <a:latin typeface="Abadi"/>
              </a:rPr>
              <a:t>https://api.spacexdata.com</a:t>
            </a:r>
          </a:p>
          <a:p>
            <a:pPr lvl="1">
              <a:lnSpc>
                <a:spcPct val="120000"/>
              </a:lnSpc>
              <a:spcBef>
                <a:spcPts val="1400"/>
              </a:spcBef>
            </a:pPr>
            <a:r>
              <a:rPr lang="en-US" sz="7600" dirty="0">
                <a:solidFill>
                  <a:schemeClr val="bg2">
                    <a:lumMod val="50000"/>
                  </a:schemeClr>
                </a:solidFill>
                <a:latin typeface="Abadi"/>
              </a:rPr>
              <a:t>Source 2: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Handle Missing Values. Merged data into unified </a:t>
            </a:r>
            <a:r>
              <a:rPr lang="en-US" sz="7600" dirty="0" err="1">
                <a:solidFill>
                  <a:schemeClr val="bg2">
                    <a:lumMod val="50000"/>
                  </a:schemeClr>
                </a:solidFill>
                <a:latin typeface="Abadi"/>
              </a:rPr>
              <a:t>dataframe</a:t>
            </a:r>
            <a:r>
              <a:rPr lang="en-US" sz="7600" dirty="0">
                <a:solidFill>
                  <a:schemeClr val="bg2">
                    <a:lumMod val="50000"/>
                  </a:schemeClr>
                </a:solidFill>
                <a:latin typeface="Abadi"/>
              </a:rPr>
              <a:t>, Converted categorical variable into dummy variable using one hot encoding, Scaled numerical values. </a:t>
            </a:r>
            <a:r>
              <a:rPr lang="en-US" sz="7600" dirty="0">
                <a:solidFill>
                  <a:schemeClr val="bg2">
                    <a:lumMod val="50000"/>
                  </a:schemeClr>
                </a:solidFill>
                <a:latin typeface="Abadi"/>
                <a:hlinkClick r:id="rId4"/>
              </a:rPr>
              <a:t>Notebook: </a:t>
            </a:r>
            <a:r>
              <a:rPr lang="en-US" sz="7600" dirty="0" err="1">
                <a:solidFill>
                  <a:schemeClr val="bg2">
                    <a:lumMod val="50000"/>
                  </a:schemeClr>
                </a:solidFill>
                <a:latin typeface="Abadi"/>
                <a:hlinkClick r:id="rId4"/>
              </a:rPr>
              <a:t>data_wrangling.ipynb</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 </a:t>
            </a:r>
            <a:r>
              <a:rPr lang="en-US" sz="8800" dirty="0">
                <a:solidFill>
                  <a:schemeClr val="accent3">
                    <a:lumMod val="25000"/>
                  </a:schemeClr>
                </a:solidFill>
                <a:latin typeface="Abadi"/>
                <a:hlinkClick r:id="rId5"/>
              </a:rPr>
              <a:t>Notebook</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 </a:t>
            </a:r>
            <a:r>
              <a:rPr lang="en-US" sz="8800" dirty="0">
                <a:solidFill>
                  <a:schemeClr val="accent3">
                    <a:lumMod val="25000"/>
                  </a:schemeClr>
                </a:solidFill>
                <a:latin typeface="Abadi"/>
                <a:hlinkClick r:id="rId6"/>
              </a:rPr>
              <a:t>Notebook</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 </a:t>
            </a:r>
            <a:r>
              <a:rPr lang="en-US" sz="8800" dirty="0">
                <a:solidFill>
                  <a:schemeClr val="accent3">
                    <a:lumMod val="25000"/>
                  </a:schemeClr>
                </a:solidFill>
                <a:latin typeface="Abadi"/>
                <a:hlinkClick r:id="rId7"/>
              </a:rPr>
              <a:t>Notebook</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Build models (Logistic regression, Decision Tree), tune, evaluate classification models.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3390611"/>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API</a:t>
            </a:r>
          </a:p>
          <a:p>
            <a:pPr lvl="1">
              <a:lnSpc>
                <a:spcPct val="100000"/>
              </a:lnSpc>
              <a:spcBef>
                <a:spcPts val="1400"/>
              </a:spcBef>
            </a:pPr>
            <a:r>
              <a:rPr lang="en-US" sz="1800" dirty="0">
                <a:solidFill>
                  <a:schemeClr val="accent3">
                    <a:lumMod val="25000"/>
                  </a:schemeClr>
                </a:solidFill>
                <a:latin typeface="Abadi" panose="020B0604020104020204" pitchFamily="34" charset="0"/>
              </a:rPr>
              <a:t>Request to the SpaceX API  (https://api.spacexdata.com). Basic data wrangling and formatting.</a:t>
            </a:r>
          </a:p>
          <a:p>
            <a:pPr lvl="1">
              <a:lnSpc>
                <a:spcPct val="100000"/>
              </a:lnSpc>
              <a:spcBef>
                <a:spcPts val="1400"/>
              </a:spcBef>
            </a:pPr>
            <a:r>
              <a:rPr lang="en-US" sz="1800" dirty="0">
                <a:solidFill>
                  <a:schemeClr val="accent3">
                    <a:lumMod val="25000"/>
                  </a:schemeClr>
                </a:solidFill>
                <a:latin typeface="Abadi" panose="020B0604020104020204" pitchFamily="34" charset="0"/>
              </a:rPr>
              <a:t>Clean the requested data.</a:t>
            </a:r>
          </a:p>
          <a:p>
            <a:pPr>
              <a:lnSpc>
                <a:spcPct val="100000"/>
              </a:lnSpc>
              <a:spcBef>
                <a:spcPts val="1400"/>
              </a:spcBef>
            </a:pPr>
            <a:r>
              <a:rPr lang="en-US" sz="2200" dirty="0">
                <a:solidFill>
                  <a:schemeClr val="accent3">
                    <a:lumMod val="25000"/>
                  </a:schemeClr>
                </a:solidFill>
                <a:latin typeface="Abadi" panose="020B0604020104020204" pitchFamily="34" charset="0"/>
              </a:rPr>
              <a:t>Web Scrapping:</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https://en.wikipedia.org/wiki/List_of_Falcon_9_and_Falcon_Heavy_launches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Extract Falcon 9 launch records HTML table from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Parse table and convert it into a Pandas data 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4640263" cy="3033032"/>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is collected with SpaceX REST calls. Then the requested data is cleaned into proper usable format.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a:t>
            </a:r>
          </a:p>
          <a:p>
            <a:pPr lvl="1">
              <a:lnSpc>
                <a:spcPct val="100000"/>
              </a:lnSpc>
              <a:spcBef>
                <a:spcPts val="1400"/>
              </a:spcBef>
            </a:pPr>
            <a:r>
              <a:rPr lang="en-US" sz="1800" dirty="0">
                <a:solidFill>
                  <a:schemeClr val="accent3">
                    <a:lumMod val="25000"/>
                  </a:schemeClr>
                </a:solidFill>
                <a:latin typeface="Abadi" panose="020B0604020104020204" pitchFamily="34" charset="0"/>
              </a:rPr>
              <a:t>Notebook: </a:t>
            </a:r>
            <a:r>
              <a:rPr lang="en-US" sz="1800" dirty="0" err="1">
                <a:solidFill>
                  <a:schemeClr val="accent3">
                    <a:lumMod val="25000"/>
                  </a:schemeClr>
                </a:solidFill>
                <a:latin typeface="Abadi" panose="020B0604020104020204" pitchFamily="34" charset="0"/>
                <a:hlinkClick r:id="rId3"/>
              </a:rPr>
              <a:t>jupyter</a:t>
            </a:r>
            <a:r>
              <a:rPr lang="en-US" sz="1800" dirty="0">
                <a:solidFill>
                  <a:schemeClr val="accent3">
                    <a:lumMod val="25000"/>
                  </a:schemeClr>
                </a:solidFill>
                <a:latin typeface="Abadi" panose="020B0604020104020204" pitchFamily="34" charset="0"/>
                <a:hlinkClick r:id="rId3"/>
              </a:rPr>
              <a:t>-labs-</a:t>
            </a:r>
            <a:r>
              <a:rPr lang="en-US" sz="1800" dirty="0" err="1">
                <a:solidFill>
                  <a:schemeClr val="accent3">
                    <a:lumMod val="25000"/>
                  </a:schemeClr>
                </a:solidFill>
                <a:latin typeface="Abadi" panose="020B0604020104020204" pitchFamily="34" charset="0"/>
                <a:hlinkClick r:id="rId3"/>
              </a:rPr>
              <a:t>spacex</a:t>
            </a:r>
            <a:r>
              <a:rPr lang="en-US" sz="1800" dirty="0">
                <a:solidFill>
                  <a:schemeClr val="accent3">
                    <a:lumMod val="25000"/>
                  </a:schemeClr>
                </a:solidFill>
                <a:latin typeface="Abadi" panose="020B0604020104020204" pitchFamily="34" charset="0"/>
                <a:hlinkClick r:id="rId3"/>
              </a:rPr>
              <a:t>-data-collection-</a:t>
            </a:r>
            <a:r>
              <a:rPr lang="en-US" sz="1800" dirty="0" err="1">
                <a:solidFill>
                  <a:schemeClr val="accent3">
                    <a:lumMod val="25000"/>
                  </a:schemeClr>
                </a:solidFill>
                <a:latin typeface="Abadi" panose="020B0604020104020204" pitchFamily="34" charset="0"/>
                <a:hlinkClick r:id="rId3"/>
              </a:rPr>
              <a:t>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F1F7D480-1699-262B-2B20-4D18D5C36986}"/>
              </a:ext>
            </a:extLst>
          </p:cNvPr>
          <p:cNvPicPr>
            <a:picLocks noChangeAspect="1"/>
          </p:cNvPicPr>
          <p:nvPr/>
        </p:nvPicPr>
        <p:blipFill>
          <a:blip r:embed="rId4"/>
          <a:stretch>
            <a:fillRect/>
          </a:stretch>
        </p:blipFill>
        <p:spPr>
          <a:xfrm>
            <a:off x="5857146" y="4771586"/>
            <a:ext cx="4057402" cy="1547764"/>
          </a:xfrm>
          <a:prstGeom prst="rect">
            <a:avLst/>
          </a:prstGeom>
        </p:spPr>
      </p:pic>
      <p:pic>
        <p:nvPicPr>
          <p:cNvPr id="9" name="Picture 8">
            <a:extLst>
              <a:ext uri="{FF2B5EF4-FFF2-40B4-BE49-F238E27FC236}">
                <a16:creationId xmlns:a16="http://schemas.microsoft.com/office/drawing/2014/main" id="{BEA29E29-25E2-6C84-DE57-71B465024C34}"/>
              </a:ext>
            </a:extLst>
          </p:cNvPr>
          <p:cNvPicPr>
            <a:picLocks noChangeAspect="1"/>
          </p:cNvPicPr>
          <p:nvPr/>
        </p:nvPicPr>
        <p:blipFill>
          <a:blip r:embed="rId5"/>
          <a:stretch>
            <a:fillRect/>
          </a:stretch>
        </p:blipFill>
        <p:spPr>
          <a:xfrm>
            <a:off x="5857146" y="1723234"/>
            <a:ext cx="5427597" cy="281545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63492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Falcon 9 launch records are Web scrapped with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Falcon 9 launch records with HTML table from Wikipedia are extracted.</a:t>
            </a:r>
          </a:p>
          <a:p>
            <a:pPr lvl="1">
              <a:lnSpc>
                <a:spcPct val="100000"/>
              </a:lnSpc>
              <a:spcBef>
                <a:spcPts val="1400"/>
              </a:spcBef>
            </a:pPr>
            <a:r>
              <a:rPr lang="en-US" sz="1800" dirty="0">
                <a:solidFill>
                  <a:schemeClr val="accent3">
                    <a:lumMod val="25000"/>
                  </a:schemeClr>
                </a:solidFill>
                <a:latin typeface="Abadi"/>
              </a:rPr>
              <a:t>Table are parsed and converted into a Pandas data frame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a:t>
            </a:r>
          </a:p>
          <a:p>
            <a:pPr lvl="1">
              <a:lnSpc>
                <a:spcPct val="100000"/>
              </a:lnSpc>
              <a:spcBef>
                <a:spcPts val="1400"/>
              </a:spcBef>
            </a:pPr>
            <a:r>
              <a:rPr lang="en-US" sz="1800" dirty="0" err="1">
                <a:solidFill>
                  <a:schemeClr val="accent3">
                    <a:lumMod val="25000"/>
                  </a:schemeClr>
                </a:solidFill>
                <a:latin typeface="Abadi" panose="020B0604020104020204" pitchFamily="34" charset="0"/>
                <a:hlinkClick r:id="rId3"/>
              </a:rPr>
              <a:t>jupyter</a:t>
            </a:r>
            <a:r>
              <a:rPr lang="en-US" sz="1800" dirty="0">
                <a:solidFill>
                  <a:schemeClr val="accent3">
                    <a:lumMod val="25000"/>
                  </a:schemeClr>
                </a:solidFill>
                <a:latin typeface="Abadi" panose="020B0604020104020204" pitchFamily="34" charset="0"/>
                <a:hlinkClick r:id="rId3"/>
              </a:rPr>
              <a:t>-labs-</a:t>
            </a:r>
            <a:r>
              <a:rPr lang="en-US" sz="1800" dirty="0" err="1">
                <a:solidFill>
                  <a:schemeClr val="accent3">
                    <a:lumMod val="25000"/>
                  </a:schemeClr>
                </a:solidFill>
                <a:latin typeface="Abadi" panose="020B0604020104020204" pitchFamily="34" charset="0"/>
                <a:hlinkClick r:id="rId3"/>
              </a:rPr>
              <a:t>webscraping.ipynb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Scraping</a:t>
            </a:r>
            <a:endParaRPr lang="en-US" dirty="0">
              <a:solidFill>
                <a:srgbClr val="0B49CB"/>
              </a:solidFill>
            </a:endParaRPr>
          </a:p>
        </p:txBody>
      </p:sp>
      <p:pic>
        <p:nvPicPr>
          <p:cNvPr id="7" name="Picture 6">
            <a:extLst>
              <a:ext uri="{FF2B5EF4-FFF2-40B4-BE49-F238E27FC236}">
                <a16:creationId xmlns:a16="http://schemas.microsoft.com/office/drawing/2014/main" id="{E4A13BFE-04C1-6443-2E39-10B26EEF34FB}"/>
              </a:ext>
            </a:extLst>
          </p:cNvPr>
          <p:cNvPicPr>
            <a:picLocks noChangeAspect="1"/>
          </p:cNvPicPr>
          <p:nvPr/>
        </p:nvPicPr>
        <p:blipFill>
          <a:blip r:embed="rId4"/>
          <a:stretch>
            <a:fillRect/>
          </a:stretch>
        </p:blipFill>
        <p:spPr>
          <a:xfrm>
            <a:off x="8615025" y="5032717"/>
            <a:ext cx="3550718" cy="1394493"/>
          </a:xfrm>
          <a:prstGeom prst="rect">
            <a:avLst/>
          </a:prstGeom>
        </p:spPr>
      </p:pic>
      <p:pic>
        <p:nvPicPr>
          <p:cNvPr id="8" name="Picture 7">
            <a:extLst>
              <a:ext uri="{FF2B5EF4-FFF2-40B4-BE49-F238E27FC236}">
                <a16:creationId xmlns:a16="http://schemas.microsoft.com/office/drawing/2014/main" id="{C603E0B5-49E9-41AE-C00F-DE7771A5668F}"/>
              </a:ext>
            </a:extLst>
          </p:cNvPr>
          <p:cNvPicPr>
            <a:picLocks noChangeAspect="1"/>
          </p:cNvPicPr>
          <p:nvPr/>
        </p:nvPicPr>
        <p:blipFill>
          <a:blip r:embed="rId5"/>
          <a:stretch>
            <a:fillRect/>
          </a:stretch>
        </p:blipFill>
        <p:spPr>
          <a:xfrm>
            <a:off x="4981348" y="1792288"/>
            <a:ext cx="3506978" cy="3135086"/>
          </a:xfrm>
          <a:prstGeom prst="rect">
            <a:avLst/>
          </a:prstGeom>
        </p:spPr>
      </p:pic>
      <p:pic>
        <p:nvPicPr>
          <p:cNvPr id="10" name="Picture 9">
            <a:extLst>
              <a:ext uri="{FF2B5EF4-FFF2-40B4-BE49-F238E27FC236}">
                <a16:creationId xmlns:a16="http://schemas.microsoft.com/office/drawing/2014/main" id="{978A9609-5F56-8239-25F1-14967647498F}"/>
              </a:ext>
            </a:extLst>
          </p:cNvPr>
          <p:cNvPicPr>
            <a:picLocks noChangeAspect="1"/>
          </p:cNvPicPr>
          <p:nvPr/>
        </p:nvPicPr>
        <p:blipFill>
          <a:blip r:embed="rId6"/>
          <a:stretch>
            <a:fillRect/>
          </a:stretch>
        </p:blipFill>
        <p:spPr>
          <a:xfrm>
            <a:off x="4981349" y="5032718"/>
            <a:ext cx="3506978" cy="1404464"/>
          </a:xfrm>
          <a:prstGeom prst="rect">
            <a:avLst/>
          </a:prstGeom>
        </p:spPr>
      </p:pic>
      <p:pic>
        <p:nvPicPr>
          <p:cNvPr id="13" name="Picture 12">
            <a:extLst>
              <a:ext uri="{FF2B5EF4-FFF2-40B4-BE49-F238E27FC236}">
                <a16:creationId xmlns:a16="http://schemas.microsoft.com/office/drawing/2014/main" id="{940497A0-0EFE-88DB-971A-09C66C3AD74A}"/>
              </a:ext>
            </a:extLst>
          </p:cNvPr>
          <p:cNvPicPr>
            <a:picLocks noChangeAspect="1"/>
          </p:cNvPicPr>
          <p:nvPr/>
        </p:nvPicPr>
        <p:blipFill>
          <a:blip r:embed="rId7"/>
          <a:stretch>
            <a:fillRect/>
          </a:stretch>
        </p:blipFill>
        <p:spPr>
          <a:xfrm>
            <a:off x="8615025" y="1802110"/>
            <a:ext cx="3506978" cy="316070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purl.org/dc/dcmitype/"/>
    <ds:schemaRef ds:uri="f80a141d-92ca-4d3d-9308-f7e7b1d44ce8"/>
    <ds:schemaRef ds:uri="http://www.w3.org/XML/1998/namespace"/>
    <ds:schemaRef ds:uri="http://purl.org/dc/elements/1.1/"/>
    <ds:schemaRef ds:uri="http://schemas.microsoft.com/office/2006/documentManagement/types"/>
    <ds:schemaRef ds:uri="155be751-a274-42e8-93fb-f39d3b9bccc8"/>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484</TotalTime>
  <Words>2735</Words>
  <Application>Microsoft Office PowerPoint</Application>
  <PresentationFormat>Widescreen</PresentationFormat>
  <Paragraphs>246</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quote-cjk-patch</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Ahmmed, Md Kauser</cp:lastModifiedBy>
  <cp:revision>198</cp:revision>
  <dcterms:created xsi:type="dcterms:W3CDTF">2021-04-29T18:58:34Z</dcterms:created>
  <dcterms:modified xsi:type="dcterms:W3CDTF">2025-10-12T21:49:56Z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